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4"/>
    <p:sldMasterId id="2147483694" r:id="rId5"/>
  </p:sldMasterIdLst>
  <p:notesMasterIdLst>
    <p:notesMasterId r:id="rId20"/>
  </p:notesMasterIdLst>
  <p:sldIdLst>
    <p:sldId id="2076138661" r:id="rId6"/>
    <p:sldId id="2134805685" r:id="rId7"/>
    <p:sldId id="2134805693" r:id="rId8"/>
    <p:sldId id="2134805695" r:id="rId9"/>
    <p:sldId id="2134805697" r:id="rId10"/>
    <p:sldId id="2134805686" r:id="rId11"/>
    <p:sldId id="2134805687" r:id="rId12"/>
    <p:sldId id="2134805688" r:id="rId13"/>
    <p:sldId id="2134805689" r:id="rId14"/>
    <p:sldId id="2134805690" r:id="rId15"/>
    <p:sldId id="2134805691" r:id="rId16"/>
    <p:sldId id="2134805692" r:id="rId17"/>
    <p:sldId id="2134805694" r:id="rId18"/>
    <p:sldId id="207613875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2C5"/>
    <a:srgbClr val="8ACFF7"/>
    <a:srgbClr val="003E85"/>
    <a:srgbClr val="00319A"/>
    <a:srgbClr val="00339F"/>
    <a:srgbClr val="1331A0"/>
    <a:srgbClr val="000AAF"/>
    <a:srgbClr val="FBE742"/>
    <a:srgbClr val="51CCFF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F3793-0FD9-4116-B65E-648DB674180F}" v="71" dt="2022-10-06T09:29:26.997"/>
    <p1510:client id="{34B13A58-FA2B-4045-87A3-6347741DBB85}" v="562" dt="2022-10-06T09:04:53.582"/>
    <p1510:client id="{4BE2372F-F653-4269-AD40-64C8AA580857}" v="2" dt="2022-10-06T06:03:00.417"/>
    <p1510:client id="{5FBBB254-379F-4032-8B24-BEB972405126}" v="932" dt="2022-10-06T08:38:53.656"/>
    <p1510:client id="{72870053-6EBA-47FB-8541-2DC3DA128B58}" v="12" dt="2022-10-06T07:11:06.599"/>
    <p1510:client id="{8D28CB4F-EF19-4973-9D56-7BD4F52EB422}" vWet="2" dt="2022-10-06T09:02:20.115"/>
    <p1510:client id="{92FC027C-D6CF-4C84-BCDA-148057A57F6B}" v="160" dt="2022-10-06T08:46:01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3699" autoAdjust="0"/>
  </p:normalViewPr>
  <p:slideViewPr>
    <p:cSldViewPr snapToGrid="0">
      <p:cViewPr varScale="1">
        <p:scale>
          <a:sx n="60" d="100"/>
          <a:sy n="60" d="100"/>
        </p:scale>
        <p:origin x="102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wani Shah" userId="S::dhwani.shah@liteon.com::3523ae59-562d-4f1d-a41a-846fc60e2eac" providerId="AD" clId="Web-{0F4F3793-0FD9-4116-B65E-648DB674180F}"/>
    <pc:docChg chg="modSld">
      <pc:chgData name="Dhwani Shah" userId="S::dhwani.shah@liteon.com::3523ae59-562d-4f1d-a41a-846fc60e2eac" providerId="AD" clId="Web-{0F4F3793-0FD9-4116-B65E-648DB674180F}" dt="2022-10-06T09:17:17.238" v="49"/>
      <pc:docMkLst>
        <pc:docMk/>
      </pc:docMkLst>
      <pc:sldChg chg="modSp">
        <pc:chgData name="Dhwani Shah" userId="S::dhwani.shah@liteon.com::3523ae59-562d-4f1d-a41a-846fc60e2eac" providerId="AD" clId="Web-{0F4F3793-0FD9-4116-B65E-648DB674180F}" dt="2022-10-06T09:17:17.238" v="49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0F4F3793-0FD9-4116-B65E-648DB674180F}" dt="2022-10-06T09:17:17.238" v="49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  <pc:docChgLst>
    <pc:chgData name="Dhwani Shah" userId="S::dhwani.shah@liteon.com::3523ae59-562d-4f1d-a41a-846fc60e2eac" providerId="AD" clId="Web-{92FC027C-D6CF-4C84-BCDA-148057A57F6B}"/>
    <pc:docChg chg="modSld">
      <pc:chgData name="Dhwani Shah" userId="S::dhwani.shah@liteon.com::3523ae59-562d-4f1d-a41a-846fc60e2eac" providerId="AD" clId="Web-{92FC027C-D6CF-4C84-BCDA-148057A57F6B}" dt="2022-10-06T08:45:35.167" v="154"/>
      <pc:docMkLst>
        <pc:docMk/>
      </pc:docMkLst>
      <pc:sldChg chg="modSp">
        <pc:chgData name="Dhwani Shah" userId="S::dhwani.shah@liteon.com::3523ae59-562d-4f1d-a41a-846fc60e2eac" providerId="AD" clId="Web-{92FC027C-D6CF-4C84-BCDA-148057A57F6B}" dt="2022-10-06T08:45:35.167" v="154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92FC027C-D6CF-4C84-BCDA-148057A57F6B}" dt="2022-10-06T08:45:35.167" v="154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  <pc:docChgLst>
    <pc:chgData name="Dhwani Shah" userId="S::dhwani.shah@liteon.com::3523ae59-562d-4f1d-a41a-846fc60e2eac" providerId="AD" clId="Web-{34B13A58-FA2B-4045-87A3-6347741DBB85}"/>
    <pc:docChg chg="modSld">
      <pc:chgData name="Dhwani Shah" userId="S::dhwani.shah@liteon.com::3523ae59-562d-4f1d-a41a-846fc60e2eac" providerId="AD" clId="Web-{34B13A58-FA2B-4045-87A3-6347741DBB85}" dt="2022-10-06T09:04:53.582" v="409" actId="20577"/>
      <pc:docMkLst>
        <pc:docMk/>
      </pc:docMkLst>
      <pc:sldChg chg="modSp">
        <pc:chgData name="Dhwani Shah" userId="S::dhwani.shah@liteon.com::3523ae59-562d-4f1d-a41a-846fc60e2eac" providerId="AD" clId="Web-{34B13A58-FA2B-4045-87A3-6347741DBB85}" dt="2022-10-06T09:04:53.582" v="409" actId="20577"/>
        <pc:sldMkLst>
          <pc:docMk/>
          <pc:sldMk cId="2037614043" sldId="2134805671"/>
        </pc:sldMkLst>
        <pc:spChg chg="mod">
          <ac:chgData name="Dhwani Shah" userId="S::dhwani.shah@liteon.com::3523ae59-562d-4f1d-a41a-846fc60e2eac" providerId="AD" clId="Web-{34B13A58-FA2B-4045-87A3-6347741DBB85}" dt="2022-10-06T09:04:53.582" v="409" actId="20577"/>
          <ac:spMkLst>
            <pc:docMk/>
            <pc:sldMk cId="2037614043" sldId="2134805671"/>
            <ac:spMk id="4" creationId="{C0B72979-C737-CEED-AF97-CAFC2564EADF}"/>
          </ac:spMkLst>
        </pc:spChg>
        <pc:spChg chg="mod">
          <ac:chgData name="Dhwani Shah" userId="S::dhwani.shah@liteon.com::3523ae59-562d-4f1d-a41a-846fc60e2eac" providerId="AD" clId="Web-{34B13A58-FA2B-4045-87A3-6347741DBB85}" dt="2022-10-06T09:03:57.378" v="361" actId="14100"/>
          <ac:spMkLst>
            <pc:docMk/>
            <pc:sldMk cId="2037614043" sldId="2134805671"/>
            <ac:spMk id="5" creationId="{90E56A21-F9C0-2F86-3F60-8DB4D75DB12B}"/>
          </ac:spMkLst>
        </pc:spChg>
        <pc:spChg chg="mod">
          <ac:chgData name="Dhwani Shah" userId="S::dhwani.shah@liteon.com::3523ae59-562d-4f1d-a41a-846fc60e2eac" providerId="AD" clId="Web-{34B13A58-FA2B-4045-87A3-6347741DBB85}" dt="2022-10-06T09:03:55.284" v="360" actId="20577"/>
          <ac:spMkLst>
            <pc:docMk/>
            <pc:sldMk cId="2037614043" sldId="2134805671"/>
            <ac:spMk id="6" creationId="{C7C761CF-3570-BA8C-FC18-AFC51A5AB6EC}"/>
          </ac:spMkLst>
        </pc:spChg>
      </pc:sldChg>
      <pc:sldChg chg="modSp">
        <pc:chgData name="Dhwani Shah" userId="S::dhwani.shah@liteon.com::3523ae59-562d-4f1d-a41a-846fc60e2eac" providerId="AD" clId="Web-{34B13A58-FA2B-4045-87A3-6347741DBB85}" dt="2022-10-06T09:00:59.045" v="252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34B13A58-FA2B-4045-87A3-6347741DBB85}" dt="2022-10-06T09:00:59.045" v="252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  <pc:docChgLst>
    <pc:chgData name="Nilesh Mohanlal" userId="7b75f1a1-c26a-43a3-a3df-9a4872a82fca" providerId="ADAL" clId="{72870053-6EBA-47FB-8541-2DC3DA128B58}"/>
    <pc:docChg chg="undo custSel modSld sldOrd">
      <pc:chgData name="Nilesh Mohanlal" userId="7b75f1a1-c26a-43a3-a3df-9a4872a82fca" providerId="ADAL" clId="{72870053-6EBA-47FB-8541-2DC3DA128B58}" dt="2022-10-06T07:11:06.598" v="680"/>
      <pc:docMkLst>
        <pc:docMk/>
      </pc:docMkLst>
      <pc:sldChg chg="modSp mod">
        <pc:chgData name="Nilesh Mohanlal" userId="7b75f1a1-c26a-43a3-a3df-9a4872a82fca" providerId="ADAL" clId="{72870053-6EBA-47FB-8541-2DC3DA128B58}" dt="2022-10-06T07:11:06.598" v="680"/>
        <pc:sldMkLst>
          <pc:docMk/>
          <pc:sldMk cId="3552345140" sldId="2134805663"/>
        </pc:sldMkLst>
        <pc:graphicFrameChg chg="mod modGraphic">
          <ac:chgData name="Nilesh Mohanlal" userId="7b75f1a1-c26a-43a3-a3df-9a4872a82fca" providerId="ADAL" clId="{72870053-6EBA-47FB-8541-2DC3DA128B58}" dt="2022-10-06T07:11:06.598" v="680"/>
          <ac:graphicFrameMkLst>
            <pc:docMk/>
            <pc:sldMk cId="3552345140" sldId="2134805663"/>
            <ac:graphicFrameMk id="7" creationId="{1DE73238-CFE8-0CC9-9007-A6FB2A92659E}"/>
          </ac:graphicFrameMkLst>
        </pc:graphicFrameChg>
      </pc:sldChg>
      <pc:sldChg chg="addSp delSp modSp mod modClrScheme chgLayout">
        <pc:chgData name="Nilesh Mohanlal" userId="7b75f1a1-c26a-43a3-a3df-9a4872a82fca" providerId="ADAL" clId="{72870053-6EBA-47FB-8541-2DC3DA128B58}" dt="2022-10-06T06:17:12.720" v="504"/>
        <pc:sldMkLst>
          <pc:docMk/>
          <pc:sldMk cId="2124944278" sldId="2134805673"/>
        </pc:sldMkLst>
        <pc:spChg chg="mod">
          <ac:chgData name="Nilesh Mohanlal" userId="7b75f1a1-c26a-43a3-a3df-9a4872a82fca" providerId="ADAL" clId="{72870053-6EBA-47FB-8541-2DC3DA128B58}" dt="2022-10-06T06:13:54.016" v="451" actId="26606"/>
          <ac:spMkLst>
            <pc:docMk/>
            <pc:sldMk cId="2124944278" sldId="2134805673"/>
            <ac:spMk id="2" creationId="{B7ECD0DD-ABB2-B67B-28D4-1F16A800BC22}"/>
          </ac:spMkLst>
        </pc:spChg>
        <pc:spChg chg="mod">
          <ac:chgData name="Nilesh Mohanlal" userId="7b75f1a1-c26a-43a3-a3df-9a4872a82fca" providerId="ADAL" clId="{72870053-6EBA-47FB-8541-2DC3DA128B58}" dt="2022-10-06T06:13:54.016" v="451" actId="26606"/>
          <ac:spMkLst>
            <pc:docMk/>
            <pc:sldMk cId="2124944278" sldId="2134805673"/>
            <ac:spMk id="3" creationId="{09BEAC32-B2BF-643C-ABC6-670392E28619}"/>
          </ac:spMkLst>
        </pc:spChg>
        <pc:spChg chg="mod ord">
          <ac:chgData name="Nilesh Mohanlal" userId="7b75f1a1-c26a-43a3-a3df-9a4872a82fca" providerId="ADAL" clId="{72870053-6EBA-47FB-8541-2DC3DA128B58}" dt="2022-10-06T06:17:12.720" v="504"/>
          <ac:spMkLst>
            <pc:docMk/>
            <pc:sldMk cId="2124944278" sldId="2134805673"/>
            <ac:spMk id="6" creationId="{EF3E8C7D-40CB-E8FE-2F91-4A8CA1DFF44D}"/>
          </ac:spMkLst>
        </pc:spChg>
        <pc:spChg chg="add del">
          <ac:chgData name="Nilesh Mohanlal" userId="7b75f1a1-c26a-43a3-a3df-9a4872a82fca" providerId="ADAL" clId="{72870053-6EBA-47FB-8541-2DC3DA128B58}" dt="2022-10-06T06:13:15.495" v="429" actId="22"/>
          <ac:spMkLst>
            <pc:docMk/>
            <pc:sldMk cId="2124944278" sldId="2134805673"/>
            <ac:spMk id="7" creationId="{CC833869-6E2A-B94B-3655-0D37E910E8EC}"/>
          </ac:spMkLst>
        </pc:spChg>
        <pc:spChg chg="add del mod">
          <ac:chgData name="Nilesh Mohanlal" userId="7b75f1a1-c26a-43a3-a3df-9a4872a82fca" providerId="ADAL" clId="{72870053-6EBA-47FB-8541-2DC3DA128B58}" dt="2022-10-06T06:13:36.566" v="440" actId="22"/>
          <ac:spMkLst>
            <pc:docMk/>
            <pc:sldMk cId="2124944278" sldId="2134805673"/>
            <ac:spMk id="10" creationId="{5C226054-44D0-3DA3-DE47-D00050F68A81}"/>
          </ac:spMkLst>
        </pc:spChg>
        <pc:spChg chg="add del mod">
          <ac:chgData name="Nilesh Mohanlal" userId="7b75f1a1-c26a-43a3-a3df-9a4872a82fca" providerId="ADAL" clId="{72870053-6EBA-47FB-8541-2DC3DA128B58}" dt="2022-10-06T06:13:48.116" v="443" actId="26606"/>
          <ac:spMkLst>
            <pc:docMk/>
            <pc:sldMk cId="2124944278" sldId="2134805673"/>
            <ac:spMk id="16" creationId="{11664F71-9ADF-49A8-AA04-AF96644CC417}"/>
          </ac:spMkLst>
        </pc:spChg>
        <pc:spChg chg="add del mod">
          <ac:chgData name="Nilesh Mohanlal" userId="7b75f1a1-c26a-43a3-a3df-9a4872a82fca" providerId="ADAL" clId="{72870053-6EBA-47FB-8541-2DC3DA128B58}" dt="2022-10-06T06:13:48.602" v="445" actId="26606"/>
          <ac:spMkLst>
            <pc:docMk/>
            <pc:sldMk cId="2124944278" sldId="2134805673"/>
            <ac:spMk id="18" creationId="{9775052D-04A9-8DB5-3261-286CF3158816}"/>
          </ac:spMkLst>
        </pc:spChg>
        <pc:spChg chg="add del mod">
          <ac:chgData name="Nilesh Mohanlal" userId="7b75f1a1-c26a-43a3-a3df-9a4872a82fca" providerId="ADAL" clId="{72870053-6EBA-47FB-8541-2DC3DA128B58}" dt="2022-10-06T06:13:50.248" v="447" actId="26606"/>
          <ac:spMkLst>
            <pc:docMk/>
            <pc:sldMk cId="2124944278" sldId="2134805673"/>
            <ac:spMk id="20" creationId="{11664F71-9ADF-49A8-AA04-AF96644CC417}"/>
          </ac:spMkLst>
        </pc:spChg>
        <pc:spChg chg="add del mod">
          <ac:chgData name="Nilesh Mohanlal" userId="7b75f1a1-c26a-43a3-a3df-9a4872a82fca" providerId="ADAL" clId="{72870053-6EBA-47FB-8541-2DC3DA128B58}" dt="2022-10-06T06:13:50.813" v="449" actId="26606"/>
          <ac:spMkLst>
            <pc:docMk/>
            <pc:sldMk cId="2124944278" sldId="2134805673"/>
            <ac:spMk id="22" creationId="{11664F71-9ADF-49A8-AA04-AF96644CC417}"/>
          </ac:spMkLst>
        </pc:spChg>
        <pc:spChg chg="add del mod">
          <ac:chgData name="Nilesh Mohanlal" userId="7b75f1a1-c26a-43a3-a3df-9a4872a82fca" providerId="ADAL" clId="{72870053-6EBA-47FB-8541-2DC3DA128B58}" dt="2022-10-06T06:13:54.016" v="451" actId="26606"/>
          <ac:spMkLst>
            <pc:docMk/>
            <pc:sldMk cId="2124944278" sldId="2134805673"/>
            <ac:spMk id="24" creationId="{9775052D-04A9-8DB5-3261-286CF3158816}"/>
          </ac:spMkLst>
        </pc:spChg>
        <pc:graphicFrameChg chg="add del mod">
          <ac:chgData name="Nilesh Mohanlal" userId="7b75f1a1-c26a-43a3-a3df-9a4872a82fca" providerId="ADAL" clId="{72870053-6EBA-47FB-8541-2DC3DA128B58}" dt="2022-10-06T06:13:13.048" v="426"/>
          <ac:graphicFrameMkLst>
            <pc:docMk/>
            <pc:sldMk cId="2124944278" sldId="2134805673"/>
            <ac:graphicFrameMk id="4" creationId="{111A3104-AD04-4DA8-1EB1-4D76BAA361F0}"/>
          </ac:graphicFrameMkLst>
        </pc:graphicFrameChg>
        <pc:graphicFrameChg chg="add del mod">
          <ac:chgData name="Nilesh Mohanlal" userId="7b75f1a1-c26a-43a3-a3df-9a4872a82fca" providerId="ADAL" clId="{72870053-6EBA-47FB-8541-2DC3DA128B58}" dt="2022-10-06T06:13:24.448" v="435"/>
          <ac:graphicFrameMkLst>
            <pc:docMk/>
            <pc:sldMk cId="2124944278" sldId="2134805673"/>
            <ac:graphicFrameMk id="8" creationId="{0630F945-280D-750E-AE24-7519CFC9643B}"/>
          </ac:graphicFrameMkLst>
        </pc:graphicFrameChg>
        <pc:graphicFrameChg chg="add mod modGraphic">
          <ac:chgData name="Nilesh Mohanlal" userId="7b75f1a1-c26a-43a3-a3df-9a4872a82fca" providerId="ADAL" clId="{72870053-6EBA-47FB-8541-2DC3DA128B58}" dt="2022-10-06T06:17:07.014" v="494" actId="1076"/>
          <ac:graphicFrameMkLst>
            <pc:docMk/>
            <pc:sldMk cId="2124944278" sldId="2134805673"/>
            <ac:graphicFrameMk id="11" creationId="{DB3D5042-589C-5690-4AD0-25F156D2639F}"/>
          </ac:graphicFrameMkLst>
        </pc:graphicFrameChg>
      </pc:sldChg>
      <pc:sldChg chg="modSp mod ord">
        <pc:chgData name="Nilesh Mohanlal" userId="7b75f1a1-c26a-43a3-a3df-9a4872a82fca" providerId="ADAL" clId="{72870053-6EBA-47FB-8541-2DC3DA128B58}" dt="2022-10-06T07:01:48.355" v="514" actId="20577"/>
        <pc:sldMkLst>
          <pc:docMk/>
          <pc:sldMk cId="1066279298" sldId="2134805674"/>
        </pc:sldMkLst>
        <pc:spChg chg="mod">
          <ac:chgData name="Nilesh Mohanlal" userId="7b75f1a1-c26a-43a3-a3df-9a4872a82fca" providerId="ADAL" clId="{72870053-6EBA-47FB-8541-2DC3DA128B58}" dt="2022-10-06T07:01:48.355" v="514" actId="20577"/>
          <ac:spMkLst>
            <pc:docMk/>
            <pc:sldMk cId="1066279298" sldId="2134805674"/>
            <ac:spMk id="5" creationId="{493DF853-3EAB-AB75-AA48-93F368BE90F4}"/>
          </ac:spMkLst>
        </pc:spChg>
      </pc:sldChg>
    </pc:docChg>
  </pc:docChgLst>
  <pc:docChgLst>
    <pc:chgData name="Dhwani Shah" userId="S::dhwani.shah@liteon.com::3523ae59-562d-4f1d-a41a-846fc60e2eac" providerId="AD" clId="Web-{5FBBB254-379F-4032-8B24-BEB972405126}"/>
    <pc:docChg chg="modSld">
      <pc:chgData name="Dhwani Shah" userId="S::dhwani.shah@liteon.com::3523ae59-562d-4f1d-a41a-846fc60e2eac" providerId="AD" clId="Web-{5FBBB254-379F-4032-8B24-BEB972405126}" dt="2022-10-06T08:38:53.656" v="844" actId="20577"/>
      <pc:docMkLst>
        <pc:docMk/>
      </pc:docMkLst>
      <pc:sldChg chg="addSp modSp">
        <pc:chgData name="Dhwani Shah" userId="S::dhwani.shah@liteon.com::3523ae59-562d-4f1d-a41a-846fc60e2eac" providerId="AD" clId="Web-{5FBBB254-379F-4032-8B24-BEB972405126}" dt="2022-10-06T08:38:53.656" v="844" actId="20577"/>
        <pc:sldMkLst>
          <pc:docMk/>
          <pc:sldMk cId="2037614043" sldId="2134805671"/>
        </pc:sldMkLst>
        <pc:spChg chg="mod">
          <ac:chgData name="Dhwani Shah" userId="S::dhwani.shah@liteon.com::3523ae59-562d-4f1d-a41a-846fc60e2eac" providerId="AD" clId="Web-{5FBBB254-379F-4032-8B24-BEB972405126}" dt="2022-10-06T08:37:05.091" v="783" actId="20577"/>
          <ac:spMkLst>
            <pc:docMk/>
            <pc:sldMk cId="2037614043" sldId="2134805671"/>
            <ac:spMk id="2" creationId="{C61C85A2-FD0D-F43A-9862-57C4DE0FD9C4}"/>
          </ac:spMkLst>
        </pc:spChg>
        <pc:spChg chg="mod">
          <ac:chgData name="Dhwani Shah" userId="S::dhwani.shah@liteon.com::3523ae59-562d-4f1d-a41a-846fc60e2eac" providerId="AD" clId="Web-{5FBBB254-379F-4032-8B24-BEB972405126}" dt="2022-10-06T08:37:31.967" v="792" actId="20577"/>
          <ac:spMkLst>
            <pc:docMk/>
            <pc:sldMk cId="2037614043" sldId="2134805671"/>
            <ac:spMk id="3" creationId="{E72025C4-91F9-0CB1-4B87-2F5B66B60CC4}"/>
          </ac:spMkLst>
        </pc:spChg>
        <pc:spChg chg="add mod">
          <ac:chgData name="Dhwani Shah" userId="S::dhwani.shah@liteon.com::3523ae59-562d-4f1d-a41a-846fc60e2eac" providerId="AD" clId="Web-{5FBBB254-379F-4032-8B24-BEB972405126}" dt="2022-10-06T08:38:53.656" v="844" actId="20577"/>
          <ac:spMkLst>
            <pc:docMk/>
            <pc:sldMk cId="2037614043" sldId="2134805671"/>
            <ac:spMk id="6" creationId="{C7C761CF-3570-BA8C-FC18-AFC51A5AB6EC}"/>
          </ac:spMkLst>
        </pc:spChg>
      </pc:sldChg>
      <pc:sldChg chg="modSp">
        <pc:chgData name="Dhwani Shah" userId="S::dhwani.shah@liteon.com::3523ae59-562d-4f1d-a41a-846fc60e2eac" providerId="AD" clId="Web-{5FBBB254-379F-4032-8B24-BEB972405126}" dt="2022-10-06T08:36:25.716" v="781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5FBBB254-379F-4032-8B24-BEB972405126}" dt="2022-10-06T08:36:25.716" v="781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CF98A-4D1A-534E-A884-EB747EF00237}" type="datetimeFigureOut">
              <a:rPr kumimoji="1" lang="zh-CN" altLang="en-US" smtClean="0"/>
              <a:t>2022/11/24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3DD48-AB63-0440-AF4E-42417334B2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09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5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42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7644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3412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5620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518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FE7A8E-8E44-5F44-BB10-9F1D65CA5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91C558-8EF4-3C4C-B256-D1C2E036EA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322" y="4371667"/>
            <a:ext cx="10613700" cy="2486333"/>
          </a:xfrm>
          <a:prstGeom prst="rect">
            <a:avLst/>
          </a:prstGeom>
        </p:spPr>
      </p:pic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49482" y="4840807"/>
            <a:ext cx="5884789" cy="7797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 spc="1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0377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_左圖右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AC22D8-AD22-4CAF-B19A-1AAA2AADC7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779AC9-62A0-F1DE-A593-536B94AF34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837230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117075"/>
            <a:ext cx="4443412" cy="84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34907915-2175-1D4D-8E2B-A9D8C3639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20084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31AB2705-5920-0D42-B61E-8095D610B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80689"/>
            <a:ext cx="4443412" cy="88597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5F1F59A3-62A0-B241-AC9B-3320772840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605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2" name="文字版面配置區 14">
            <a:extLst>
              <a:ext uri="{FF2B5EF4-FFF2-40B4-BE49-F238E27FC236}">
                <a16:creationId xmlns:a16="http://schemas.microsoft.com/office/drawing/2014/main" id="{81542DAC-9731-BD4C-92FC-97F2ED422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884985"/>
            <a:ext cx="4443412" cy="9713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92934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27" name="投影片編號版面配置區 1">
            <a:extLst>
              <a:ext uri="{FF2B5EF4-FFF2-40B4-BE49-F238E27FC236}">
                <a16:creationId xmlns:a16="http://schemas.microsoft.com/office/drawing/2014/main" id="{893027EC-5DE3-3D4F-9B5D-CD0CE4974D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8" name="標題版面配置區 1">
            <a:extLst>
              <a:ext uri="{FF2B5EF4-FFF2-40B4-BE49-F238E27FC236}">
                <a16:creationId xmlns:a16="http://schemas.microsoft.com/office/drawing/2014/main" id="{B7E42229-5593-B543-9B1A-EEDDB357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028E73-B041-5C96-7B51-397F2DEAD3E5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E16F9A22-F3B3-A23A-0DD3-E73C8D8608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357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0" spc="80" baseline="0">
                <a:solidFill>
                  <a:srgbClr val="00339F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0461D1-1A1E-B8AD-3EC9-52E8A8C32A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2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1_左文右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3513" y="1837230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3513" y="2117075"/>
            <a:ext cx="4443412" cy="84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34907915-2175-1D4D-8E2B-A9D8C3639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43513" y="320084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31AB2705-5920-0D42-B61E-8095D610B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3513" y="3480689"/>
            <a:ext cx="4443412" cy="88597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5F1F59A3-62A0-B241-AC9B-3320772840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3513" y="4605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2" name="文字版面配置區 14">
            <a:extLst>
              <a:ext uri="{FF2B5EF4-FFF2-40B4-BE49-F238E27FC236}">
                <a16:creationId xmlns:a16="http://schemas.microsoft.com/office/drawing/2014/main" id="{81542DAC-9731-BD4C-92FC-97F2ED422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3513" y="4884985"/>
            <a:ext cx="4443412" cy="9713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80867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E16F9A22-F3B3-A23A-0DD3-E73C8D8608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3513" y="1357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0" spc="80" baseline="0">
                <a:solidFill>
                  <a:srgbClr val="00339F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36C7FF7-7FC0-9373-8A65-3318C1A8E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73E665-D354-70AE-9F72-1EC643CB0C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CDF7925B-51BE-E291-DE35-EDBCC611CB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9CDF97E2-64AB-1B91-467A-29AB993E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2A3CB0-D9FD-A418-624D-8E313C00762A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CD3E9F5-4D94-E6C5-335D-A97CAE7C22A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2_文字+影像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8" name="文字版面配置區 14">
            <a:extLst>
              <a:ext uri="{FF2B5EF4-FFF2-40B4-BE49-F238E27FC236}">
                <a16:creationId xmlns:a16="http://schemas.microsoft.com/office/drawing/2014/main" id="{A8EFD933-374D-1746-8523-CD48EFF00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6877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39BF3652-1BF5-084B-B04D-704F2EF55C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6877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481AEFDA-0E13-E841-96FD-726BC59EDAF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66877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2B74D3-8EFD-A655-B759-47094BA079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851ED0-12E6-D15B-B513-40B96E3648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3B68A7B6-BC00-24C4-D049-7CE5C29712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72CD2213-3007-B111-357F-59C72404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482CA0-0299-13BF-C9B4-A7EF45A5B2D4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F84B806-E450-23BC-DC54-26FBFE603A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內頁_3_文字+1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6800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455CAD-6F72-B40C-4770-2A4110A4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22B600-6766-F704-8DF0-82F299DAA6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D8F4BEFC-55EB-C650-3BB9-6D44F1ED36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B3BE9855-3EBF-03E2-4839-8498E964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8C673E-DA17-662C-A1AE-67420634E0F7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14E834B-89C3-EA46-AFE8-CE4C7B2DDB1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80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3_文字+1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4306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4306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5964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2DEAC8-18DB-81B2-E657-3F3BFC93F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5F3FAF-DFAE-1E82-0537-D7B33DA1C8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BAF1E176-AEC7-1D2B-5AA4-00377E1C03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AE6D25FD-8580-2965-DEA2-3EC70DD2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765D0-C023-AEB4-F4AB-9E1015C55295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A5C3BF-0483-322F-D046-2E96FD901B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16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4_文字+4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6801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87CA46DD-1C69-5443-BA81-DF700EF3E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800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CCF25C1B-6DE5-4C41-BC19-EFAD27E59BB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16801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AB41C192-9976-0246-920F-128762EE21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800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1A8CF-1165-5B46-9921-20330255718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713788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01DD65EC-EC5C-894B-A157-7EA4B32FE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3787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59867ED-50D7-EA46-9B91-8A2C131755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713788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9" name="文字版面配置區 14">
            <a:extLst>
              <a:ext uri="{FF2B5EF4-FFF2-40B4-BE49-F238E27FC236}">
                <a16:creationId xmlns:a16="http://schemas.microsoft.com/office/drawing/2014/main" id="{5442BA4F-5B4A-EC4A-BD05-22FB9E93CB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3787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5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C4FFE52-B242-FB4D-269D-CD6341A59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1BEED6-9DD7-DE09-F58D-A77231EE54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D18DE68E-8CA4-0700-FA13-C8CF580205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2FF6E511-26DA-407C-2898-B30C2ECB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8D30E8-9EF5-ADB2-1520-8345CAD2CB73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C47870-D668-775A-38B6-07512C2A78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0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5_3文字+3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80D36EA3-29D7-E342-B320-1724E48D0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"/>
            <a:ext cx="12192000" cy="685737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5774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3" name="文字版面配置區 14">
            <a:extLst>
              <a:ext uri="{FF2B5EF4-FFF2-40B4-BE49-F238E27FC236}">
                <a16:creationId xmlns:a16="http://schemas.microsoft.com/office/drawing/2014/main" id="{59066A99-CBB3-224B-ACEB-C133AABAB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5500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4" name="文字版面配置區 14">
            <a:extLst>
              <a:ext uri="{FF2B5EF4-FFF2-40B4-BE49-F238E27FC236}">
                <a16:creationId xmlns:a16="http://schemas.microsoft.com/office/drawing/2014/main" id="{0230EB3B-A065-2347-A458-826D5A9325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5500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B31AFECF-3D29-FC4B-884C-EE49F4832DF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00796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6" name="文字版面配置區 14">
            <a:extLst>
              <a:ext uri="{FF2B5EF4-FFF2-40B4-BE49-F238E27FC236}">
                <a16:creationId xmlns:a16="http://schemas.microsoft.com/office/drawing/2014/main" id="{8EDB09D2-F6B3-6347-9B0A-22F46F954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6656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7" name="文字版面配置區 14">
            <a:extLst>
              <a:ext uri="{FF2B5EF4-FFF2-40B4-BE49-F238E27FC236}">
                <a16:creationId xmlns:a16="http://schemas.microsoft.com/office/drawing/2014/main" id="{428F025F-DC82-4743-9F16-033CE7051B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6656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81CCB323-5E46-284F-9829-2B118B70C10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1952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BF0E-4E73-4CE0-B6BE-E954C3E9C8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A0C48B-0EB7-4449-A0E2-3E2FECBEC4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8C71E19D-8CA1-A9AE-E8C6-8510FE15B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15639FF6-A04F-8C48-1424-FDF3F4CC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AD1F29-5499-EADD-63F1-214C44123422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429A64-AAEB-44F2-DFB6-9F4EF72E1A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2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5_3文字+3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80D36EA3-29D7-E342-B320-1724E48D0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"/>
            <a:ext cx="12192000" cy="685737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59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059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BF0E-4E73-4CE0-B6BE-E954C3E9C8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A0C48B-0EB7-4449-A0E2-3E2FECBEC4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8C71E19D-8CA1-A9AE-E8C6-8510FE15B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15639FF6-A04F-8C48-1424-FDF3F4CC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AD1F29-5499-EADD-63F1-214C44123422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429A64-AAEB-44F2-DFB6-9F4EF72E1A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28E4BB98-2BFB-0C21-CBD5-EB6D7A9097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0842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C8B9A501-A55D-2378-41AD-9A987DB119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0842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5" name="文字版面配置區 14">
            <a:extLst>
              <a:ext uri="{FF2B5EF4-FFF2-40B4-BE49-F238E27FC236}">
                <a16:creationId xmlns:a16="http://schemas.microsoft.com/office/drawing/2014/main" id="{6F22D0AA-380F-60AC-A722-D18F95FB7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0625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6" name="文字版面配置區 14">
            <a:extLst>
              <a:ext uri="{FF2B5EF4-FFF2-40B4-BE49-F238E27FC236}">
                <a16:creationId xmlns:a16="http://schemas.microsoft.com/office/drawing/2014/main" id="{C7CCB2D3-1F1F-C31C-9A64-4D19EE5C79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0625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7" name="文字版面配置區 14">
            <a:extLst>
              <a:ext uri="{FF2B5EF4-FFF2-40B4-BE49-F238E27FC236}">
                <a16:creationId xmlns:a16="http://schemas.microsoft.com/office/drawing/2014/main" id="{C4F45F9A-B6CB-DD2A-0042-7E187DDC8F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00198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8" name="文字版面配置區 14">
            <a:extLst>
              <a:ext uri="{FF2B5EF4-FFF2-40B4-BE49-F238E27FC236}">
                <a16:creationId xmlns:a16="http://schemas.microsoft.com/office/drawing/2014/main" id="{3A265B5C-3FE3-AC35-7C04-1BCB86FAE1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0198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153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白背_文+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CDF348-857E-6D39-D886-5C05D7A474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5A53142-D089-6B96-C2EB-ADD31F49AD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AE6FC21B-4E12-49D0-BC3A-7DCE1337BE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40C0BC2-252F-92D2-AD5B-FE0106B4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49BA4D-B4D4-5F6C-9AA1-CF7BB9E6729A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450B8EE-D5A0-6C9D-B9F1-5AE4E551F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白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F64D567-FBDF-C33F-089B-61DBF44CA1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50B20D-2620-065A-5775-9A4E81A338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88631BA-5C3F-FF69-8149-8032C29B23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>
            <a:extLst>
              <a:ext uri="{FF2B5EF4-FFF2-40B4-BE49-F238E27FC236}">
                <a16:creationId xmlns:a16="http://schemas.microsoft.com/office/drawing/2014/main" id="{5352CD7C-1CBF-2989-5FEE-0F0A1C37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CCAE26-646B-A1E1-2C4E-546E69D33E7B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F83627-56A7-6F5B-C349-6ACF9AC8A8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_可換底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6D3BB14D-EDAE-2E4F-864A-57499802D6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6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49482" y="4840807"/>
            <a:ext cx="5884789" cy="7797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 spc="1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8FE267-337E-824A-B7E4-AD7D4596826C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51108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藍底_文+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98A1CD-9435-39A2-0306-4B7520FC7E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3310"/>
            <a:ext cx="12180231" cy="68513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85E5D59-052B-ADB3-1084-9A9F1009FA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5" y="0"/>
            <a:ext cx="12192000" cy="685800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bg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233CBB-8E4E-159E-0BE1-24A97059C0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EFEEBD-43EC-716D-DE34-4B84DA27CF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F657ED20-E114-F844-252D-CC9E001F53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07348E4-5D67-6287-12D0-1021EAD2A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53D619-21C3-EBBD-AC28-467371404DD3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ED233B-8536-9C38-EB7A-D1F6E9BDE1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藍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70B993AF-BB0A-CA41-8A11-3D9F4A8B3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3310"/>
            <a:ext cx="12180231" cy="68513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02D852-A1F2-7A9A-3758-632573314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5" y="0"/>
            <a:ext cx="12192000" cy="685800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50E5A29-F63C-F96C-FA35-01D1F4A9F8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FBA9BB-C0D1-130C-0609-449F405FBF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F8410CE-0835-15AD-4648-923E6BDD7F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F0F8C624-C43E-7CE5-7979-87A42B74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EC3E4-243D-083F-9270-1FA1AEE5212B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EC2B61-44DC-0AAE-96D7-F0C10CAA53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FE7A8E-8E44-5F44-BB10-9F1D65CA5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8A3132-17D7-6105-9E39-C6C3DA6D48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322" y="4371667"/>
            <a:ext cx="10613700" cy="2486333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27845" y="5073034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4400" b="1" i="0" spc="3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THANK YOU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1A5EEA-91D6-ABEB-66F4-0B874B3D0A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71387" y="5636566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 spc="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Connect With Liteon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15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70B993AF-BB0A-CA41-8A11-3D9F4A8B3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3310"/>
            <a:ext cx="12180229" cy="6851379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1A6142FC-4013-C14B-93A2-8FAA2CB7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977" y="2346483"/>
            <a:ext cx="5396794" cy="4459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4000" b="1" i="0" spc="30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en" altLang="zh-Hant"/>
              <a:t>THANK YOU</a:t>
            </a:r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69AD80-08C1-C76C-CB6A-C90DD74D9B46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C2E297D-AF90-189E-8A08-D871D3F7594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74977" y="2937138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 spc="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Connect With Liteon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1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3282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4342898-DA7D-3546-B304-04102325C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5"/>
          <a:stretch/>
        </p:blipFill>
        <p:spPr>
          <a:xfrm>
            <a:off x="-1" y="1"/>
            <a:ext cx="11149531" cy="6858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5425758-FA88-A145-8B4E-F29EF6CBE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2" name="標題版面配置區 1">
            <a:extLst>
              <a:ext uri="{FF2B5EF4-FFF2-40B4-BE49-F238E27FC236}">
                <a16:creationId xmlns:a16="http://schemas.microsoft.com/office/drawing/2014/main" id="{E68EEA0B-BA14-2048-93C5-A5D7E44FD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endParaRPr kumimoji="1"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62AFEF8E-5D12-ED4F-9AF0-7BB64DFBDC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6C05C9EE-809D-CB4E-ABA4-5C624E7F19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b="0" i="0" spc="150" baseline="0">
                <a:solidFill>
                  <a:schemeClr val="bg1"/>
                </a:solidFill>
                <a:latin typeface="Gill Sans" panose="020B0502020104020203" pitchFamily="34" charset="-79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endParaRPr lang="zh-TW" altLang="en-US"/>
          </a:p>
        </p:txBody>
      </p:sp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5AE4ED-E10D-9F4A-BAD5-8D7BBB8597EB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528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9E72E0-DEEA-8E42-9E3A-D7F50FE7C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0724054" cy="68579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B0CC464-A111-0041-8FF4-7EE862DB75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4C3111CE-F372-5747-9BEF-A49F24BE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COMPANY PROFILE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74016358-A335-E647-BA2D-8E88E1943ED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光寶科技公司簡介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624345B0-616A-6547-9876-8F51D970601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52" y="1562100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150" baseline="0">
                <a:solidFill>
                  <a:schemeClr val="bg1"/>
                </a:solidFill>
                <a:latin typeface="Gill Sans Light" panose="020B0302020104020203" pitchFamily="34" charset="-79"/>
                <a:ea typeface="Noto Sans CJK TC Light" panose="020B0300000000000000" pitchFamily="34" charset="-128"/>
                <a:cs typeface="Gill Sans Light" panose="020B03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Company Profile &amp; Business Units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BE0C2-4364-EF4C-B9B2-99FA1664429E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534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 03_自選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0AC4B5-1FDF-7F4E-A77D-2E859B6606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56010" y="0"/>
            <a:ext cx="9019299" cy="6883400"/>
          </a:xfrm>
          <a:custGeom>
            <a:avLst/>
            <a:gdLst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5870 w 8965870"/>
              <a:gd name="connsiteY2" fmla="*/ 6858000 h 6858000"/>
              <a:gd name="connsiteX3" fmla="*/ 0 w 8965870"/>
              <a:gd name="connsiteY3" fmla="*/ 6858000 h 6858000"/>
              <a:gd name="connsiteX4" fmla="*/ 0 w 8965870"/>
              <a:gd name="connsiteY4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65870 w 8965870"/>
              <a:gd name="connsiteY3" fmla="*/ 6858000 h 6858000"/>
              <a:gd name="connsiteX4" fmla="*/ 0 w 8965870"/>
              <a:gd name="connsiteY4" fmla="*/ 6858000 h 6858000"/>
              <a:gd name="connsiteX5" fmla="*/ 0 w 8965870"/>
              <a:gd name="connsiteY5" fmla="*/ 0 h 6858000"/>
              <a:gd name="connsiteX0" fmla="*/ 0 w 9629452"/>
              <a:gd name="connsiteY0" fmla="*/ 0 h 6858000"/>
              <a:gd name="connsiteX1" fmla="*/ 8965870 w 9629452"/>
              <a:gd name="connsiteY1" fmla="*/ 0 h 6858000"/>
              <a:gd name="connsiteX2" fmla="*/ 8957835 w 9629452"/>
              <a:gd name="connsiteY2" fmla="*/ 4703411 h 6858000"/>
              <a:gd name="connsiteX3" fmla="*/ 8963310 w 9629452"/>
              <a:gd name="connsiteY3" fmla="*/ 5765648 h 6858000"/>
              <a:gd name="connsiteX4" fmla="*/ 8965870 w 9629452"/>
              <a:gd name="connsiteY4" fmla="*/ 6858000 h 6858000"/>
              <a:gd name="connsiteX5" fmla="*/ 0 w 9629452"/>
              <a:gd name="connsiteY5" fmla="*/ 6858000 h 6858000"/>
              <a:gd name="connsiteX6" fmla="*/ 0 w 9629452"/>
              <a:gd name="connsiteY6" fmla="*/ 0 h 6858000"/>
              <a:gd name="connsiteX0" fmla="*/ 0 w 9629655"/>
              <a:gd name="connsiteY0" fmla="*/ 0 h 6858000"/>
              <a:gd name="connsiteX1" fmla="*/ 8965870 w 9629655"/>
              <a:gd name="connsiteY1" fmla="*/ 0 h 6858000"/>
              <a:gd name="connsiteX2" fmla="*/ 8957835 w 9629655"/>
              <a:gd name="connsiteY2" fmla="*/ 4703411 h 6858000"/>
              <a:gd name="connsiteX3" fmla="*/ 8952359 w 9629655"/>
              <a:gd name="connsiteY3" fmla="*/ 5245480 h 6858000"/>
              <a:gd name="connsiteX4" fmla="*/ 8963310 w 9629655"/>
              <a:gd name="connsiteY4" fmla="*/ 5765648 h 6858000"/>
              <a:gd name="connsiteX5" fmla="*/ 8965870 w 9629655"/>
              <a:gd name="connsiteY5" fmla="*/ 6858000 h 6858000"/>
              <a:gd name="connsiteX6" fmla="*/ 0 w 9629655"/>
              <a:gd name="connsiteY6" fmla="*/ 6858000 h 6858000"/>
              <a:gd name="connsiteX7" fmla="*/ 0 w 9629655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33490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71852 w 8967825"/>
              <a:gd name="connsiteY3" fmla="*/ 5272858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87350 w 8967825"/>
              <a:gd name="connsiteY3" fmla="*/ 5257360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50800 w 9018625"/>
              <a:gd name="connsiteY0" fmla="*/ 0 h 6883400"/>
              <a:gd name="connsiteX1" fmla="*/ 9016670 w 9018625"/>
              <a:gd name="connsiteY1" fmla="*/ 0 h 6883400"/>
              <a:gd name="connsiteX2" fmla="*/ 9014651 w 9018625"/>
              <a:gd name="connsiteY2" fmla="*/ 4793648 h 6883400"/>
              <a:gd name="connsiteX3" fmla="*/ 8611028 w 9018625"/>
              <a:gd name="connsiteY3" fmla="*/ 5265109 h 6883400"/>
              <a:gd name="connsiteX4" fmla="*/ 9017985 w 9018625"/>
              <a:gd name="connsiteY4" fmla="*/ 5730777 h 6883400"/>
              <a:gd name="connsiteX5" fmla="*/ 9016670 w 9018625"/>
              <a:gd name="connsiteY5" fmla="*/ 6858000 h 6883400"/>
              <a:gd name="connsiteX6" fmla="*/ 0 w 9018625"/>
              <a:gd name="connsiteY6" fmla="*/ 6883400 h 6883400"/>
              <a:gd name="connsiteX7" fmla="*/ 50800 w 9018625"/>
              <a:gd name="connsiteY7" fmla="*/ 0 h 6883400"/>
              <a:gd name="connsiteX0" fmla="*/ 0 w 9031325"/>
              <a:gd name="connsiteY0" fmla="*/ 0 h 6883400"/>
              <a:gd name="connsiteX1" fmla="*/ 9029370 w 9031325"/>
              <a:gd name="connsiteY1" fmla="*/ 0 h 6883400"/>
              <a:gd name="connsiteX2" fmla="*/ 9027351 w 9031325"/>
              <a:gd name="connsiteY2" fmla="*/ 4793648 h 6883400"/>
              <a:gd name="connsiteX3" fmla="*/ 8623728 w 9031325"/>
              <a:gd name="connsiteY3" fmla="*/ 5265109 h 6883400"/>
              <a:gd name="connsiteX4" fmla="*/ 9030685 w 9031325"/>
              <a:gd name="connsiteY4" fmla="*/ 5730777 h 6883400"/>
              <a:gd name="connsiteX5" fmla="*/ 9029370 w 9031325"/>
              <a:gd name="connsiteY5" fmla="*/ 6858000 h 6883400"/>
              <a:gd name="connsiteX6" fmla="*/ 12700 w 9031325"/>
              <a:gd name="connsiteY6" fmla="*/ 6883400 h 6883400"/>
              <a:gd name="connsiteX7" fmla="*/ 0 w 9031325"/>
              <a:gd name="connsiteY7" fmla="*/ 0 h 6883400"/>
              <a:gd name="connsiteX0" fmla="*/ 9489 w 9019299"/>
              <a:gd name="connsiteY0" fmla="*/ 0 h 6883400"/>
              <a:gd name="connsiteX1" fmla="*/ 9017344 w 9019299"/>
              <a:gd name="connsiteY1" fmla="*/ 0 h 6883400"/>
              <a:gd name="connsiteX2" fmla="*/ 9015325 w 9019299"/>
              <a:gd name="connsiteY2" fmla="*/ 4793648 h 6883400"/>
              <a:gd name="connsiteX3" fmla="*/ 8611702 w 9019299"/>
              <a:gd name="connsiteY3" fmla="*/ 5265109 h 6883400"/>
              <a:gd name="connsiteX4" fmla="*/ 9018659 w 9019299"/>
              <a:gd name="connsiteY4" fmla="*/ 5730777 h 6883400"/>
              <a:gd name="connsiteX5" fmla="*/ 9017344 w 9019299"/>
              <a:gd name="connsiteY5" fmla="*/ 6858000 h 6883400"/>
              <a:gd name="connsiteX6" fmla="*/ 674 w 9019299"/>
              <a:gd name="connsiteY6" fmla="*/ 6883400 h 6883400"/>
              <a:gd name="connsiteX7" fmla="*/ 9489 w 9019299"/>
              <a:gd name="connsiteY7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9299" h="6883400">
                <a:moveTo>
                  <a:pt x="9489" y="0"/>
                </a:moveTo>
                <a:lnTo>
                  <a:pt x="9017344" y="0"/>
                </a:lnTo>
                <a:cubicBezTo>
                  <a:pt x="9014666" y="1567804"/>
                  <a:pt x="9018003" y="3225844"/>
                  <a:pt x="9015325" y="4793648"/>
                </a:cubicBezTo>
                <a:cubicBezTo>
                  <a:pt x="9019089" y="5124288"/>
                  <a:pt x="8815185" y="5220023"/>
                  <a:pt x="8611702" y="5265109"/>
                </a:cubicBezTo>
                <a:cubicBezTo>
                  <a:pt x="8802849" y="5296952"/>
                  <a:pt x="9013886" y="5429638"/>
                  <a:pt x="9018659" y="5730777"/>
                </a:cubicBezTo>
                <a:cubicBezTo>
                  <a:pt x="9020911" y="5999530"/>
                  <a:pt x="9016432" y="6205053"/>
                  <a:pt x="9017344" y="6858000"/>
                </a:cubicBezTo>
                <a:lnTo>
                  <a:pt x="674" y="6883400"/>
                </a:lnTo>
                <a:cubicBezTo>
                  <a:pt x="-3559" y="4588933"/>
                  <a:pt x="13722" y="2294467"/>
                  <a:pt x="9489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b="0" i="0">
                <a:solidFill>
                  <a:schemeClr val="bg1">
                    <a:lumMod val="6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345B025-4713-1C47-BFDF-94D6BDB24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1A3E6702-9E5B-FE47-B323-ED68F295D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COMPANY PROFILE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022FBDB6-9B55-7042-96D2-5851E43510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光寶科技公司簡介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72D422C9-DEAE-3D4F-AF3D-70E536EBE0A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150" baseline="0">
                <a:solidFill>
                  <a:schemeClr val="bg1"/>
                </a:solidFill>
                <a:latin typeface="Gill Sans Light" panose="020B0302020104020203" pitchFamily="34" charset="-79"/>
                <a:ea typeface="Noto Sans CJK TC Light" panose="020B0300000000000000" pitchFamily="34" charset="-128"/>
                <a:cs typeface="Gill Sans Light" panose="020B03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Company Profile &amp; Business Units</a:t>
            </a:r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24F5F0-27F3-CF48-AE3A-2582F2D2059C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00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D35891-C95D-A0B0-1033-4E65444AE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38329"/>
            <a:ext cx="12192000" cy="6858000"/>
          </a:xfrm>
          <a:prstGeom prst="rect">
            <a:avLst/>
          </a:prstGeom>
        </p:spPr>
      </p:pic>
      <p:pic>
        <p:nvPicPr>
          <p:cNvPr id="3" name="圖片 2" hidden="1">
            <a:extLst>
              <a:ext uri="{FF2B5EF4-FFF2-40B4-BE49-F238E27FC236}">
                <a16:creationId xmlns:a16="http://schemas.microsoft.com/office/drawing/2014/main" id="{DD09CAAE-074D-7448-98BD-B8C3B5D1E5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A117E92-CB5F-BC42-B3E1-AE7D8CF4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3299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68F-4301-D441-909F-F913951E748D}"/>
              </a:ext>
            </a:extLst>
          </p:cNvPr>
          <p:cNvSpPr txBox="1"/>
          <p:nvPr userDrawn="1"/>
        </p:nvSpPr>
        <p:spPr>
          <a:xfrm>
            <a:off x="842431" y="119868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i="0" spc="90" baseline="0">
                <a:solidFill>
                  <a:schemeClr val="tx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AGENDA</a:t>
            </a:r>
            <a:endParaRPr kumimoji="1" lang="zh-TW" altLang="en-US" sz="3600" b="1" i="0" spc="90" baseline="0">
              <a:solidFill>
                <a:schemeClr val="tx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" name="文字版面配置區 7">
            <a:extLst>
              <a:ext uri="{FF2B5EF4-FFF2-40B4-BE49-F238E27FC236}">
                <a16:creationId xmlns:a16="http://schemas.microsoft.com/office/drawing/2014/main" id="{F12E33BF-E83D-3842-9B4D-2B9859CF0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0181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3" name="文字版面配置區 7">
            <a:extLst>
              <a:ext uri="{FF2B5EF4-FFF2-40B4-BE49-F238E27FC236}">
                <a16:creationId xmlns:a16="http://schemas.microsoft.com/office/drawing/2014/main" id="{E189F80C-0A1D-4C44-81A9-537B37686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3299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4" name="文字版面配置區 7">
            <a:extLst>
              <a:ext uri="{FF2B5EF4-FFF2-40B4-BE49-F238E27FC236}">
                <a16:creationId xmlns:a16="http://schemas.microsoft.com/office/drawing/2014/main" id="{CFEA860D-8C6A-7548-B05D-8FF3C1E126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0181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5" name="文字版面配置區 7">
            <a:extLst>
              <a:ext uri="{FF2B5EF4-FFF2-40B4-BE49-F238E27FC236}">
                <a16:creationId xmlns:a16="http://schemas.microsoft.com/office/drawing/2014/main" id="{4EB9550D-7635-3B4E-9119-E1ADF38045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299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6" name="文字版面配置區 7">
            <a:extLst>
              <a:ext uri="{FF2B5EF4-FFF2-40B4-BE49-F238E27FC236}">
                <a16:creationId xmlns:a16="http://schemas.microsoft.com/office/drawing/2014/main" id="{71903BCE-CE4A-3240-ACB9-A1E2F4B6A8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0181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7" name="文字版面配置區 7">
            <a:extLst>
              <a:ext uri="{FF2B5EF4-FFF2-40B4-BE49-F238E27FC236}">
                <a16:creationId xmlns:a16="http://schemas.microsoft.com/office/drawing/2014/main" id="{7B6624E0-D691-474E-8DC5-F95FF3765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5832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8" name="文字版面配置區 7">
            <a:extLst>
              <a:ext uri="{FF2B5EF4-FFF2-40B4-BE49-F238E27FC236}">
                <a16:creationId xmlns:a16="http://schemas.microsoft.com/office/drawing/2014/main" id="{BD7F7997-3A99-634D-96B3-19917916E2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2714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9" name="文字版面配置區 7">
            <a:extLst>
              <a:ext uri="{FF2B5EF4-FFF2-40B4-BE49-F238E27FC236}">
                <a16:creationId xmlns:a16="http://schemas.microsoft.com/office/drawing/2014/main" id="{D8D27EB8-BC8E-4C45-8CCE-4BBEBF52C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5832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0" name="文字版面配置區 7">
            <a:extLst>
              <a:ext uri="{FF2B5EF4-FFF2-40B4-BE49-F238E27FC236}">
                <a16:creationId xmlns:a16="http://schemas.microsoft.com/office/drawing/2014/main" id="{5682952D-3EC8-484D-A388-B1040CEAA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12714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3F293D1D-5E2A-DA4C-935D-0DB3C47D95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832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E44F0B1-2087-A443-BDFE-A9DF0BB9D7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12714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86F7CA8-280C-9DB5-DF11-9E56F653B6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6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33F3BF-4E79-ECD3-1410-238CB841C6E1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6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6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848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FBBCFB05-76C4-D349-B043-94BB0AFD5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7528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TW"/>
              <a:t>COMPANY OVERVIEW</a:t>
            </a:r>
            <a:endParaRPr kumimoji="1" lang="zh-TW" altLang="en-US"/>
          </a:p>
        </p:txBody>
      </p:sp>
      <p:sp>
        <p:nvSpPr>
          <p:cNvPr id="20" name="文字版面配置區 2">
            <a:extLst>
              <a:ext uri="{FF2B5EF4-FFF2-40B4-BE49-F238E27FC236}">
                <a16:creationId xmlns:a16="http://schemas.microsoft.com/office/drawing/2014/main" id="{1F8C87A4-2F1B-8540-8C46-1EA583C561D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公司概況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03AAF9-90A8-0BCD-68DC-E28283AA38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C1E28D-AE9B-548E-FF0C-0C4D16F1ADE4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85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CC093E-EBA2-1ABB-5E24-C928739D8D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E0690E-476D-584A-8112-20C58702F5D6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5" name="標題版面配置區 1">
            <a:extLst>
              <a:ext uri="{FF2B5EF4-FFF2-40B4-BE49-F238E27FC236}">
                <a16:creationId xmlns:a16="http://schemas.microsoft.com/office/drawing/2014/main" id="{BEE28A38-CDE8-A6B1-A291-53B1A5F1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28BA2C8-2E17-9CFC-A431-192BD717F51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8" name="標題版面配置區 1">
            <a:extLst>
              <a:ext uri="{FF2B5EF4-FFF2-40B4-BE49-F238E27FC236}">
                <a16:creationId xmlns:a16="http://schemas.microsoft.com/office/drawing/2014/main" id="{41E0E1BB-E1F6-6D4E-A70F-1DBB814FF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D09DCE85-5853-C649-8F0C-4910E1F2234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386B57-6E5B-147F-8D31-500F8632C6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142A37-D4B7-782D-A217-E93134B70B6A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034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5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42" r:id="rId2"/>
    <p:sldLayoutId id="2147483787" r:id="rId3"/>
    <p:sldLayoutId id="2147483789" r:id="rId4"/>
    <p:sldLayoutId id="2147483792" r:id="rId5"/>
    <p:sldLayoutId id="2147483794" r:id="rId6"/>
    <p:sldLayoutId id="2147483807" r:id="rId7"/>
    <p:sldLayoutId id="2147483809" r:id="rId8"/>
    <p:sldLayoutId id="2147483810" r:id="rId9"/>
    <p:sldLayoutId id="2147483837" r:id="rId10"/>
    <p:sldLayoutId id="2147483845" r:id="rId11"/>
    <p:sldLayoutId id="2147483838" r:id="rId12"/>
    <p:sldLayoutId id="2147483847" r:id="rId13"/>
    <p:sldLayoutId id="2147483846" r:id="rId14"/>
    <p:sldLayoutId id="2147483839" r:id="rId15"/>
    <p:sldLayoutId id="2147483851" r:id="rId16"/>
    <p:sldLayoutId id="2147483841" r:id="rId17"/>
    <p:sldLayoutId id="2147483843" r:id="rId18"/>
    <p:sldLayoutId id="2147483850" r:id="rId19"/>
    <p:sldLayoutId id="2147483849" r:id="rId20"/>
    <p:sldLayoutId id="2147483840" r:id="rId21"/>
    <p:sldLayoutId id="2147483848" r:id="rId22"/>
    <p:sldLayoutId id="2147483844" r:id="rId23"/>
    <p:sldLayoutId id="214748385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200" b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8268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git001/fw-sgp/11kw_evps_primary/-/commits/master" TargetMode="Externa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6C7B4FC9-C029-704B-AF2F-C0A5895A1A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73195" y="4949842"/>
            <a:ext cx="2245426" cy="288472"/>
          </a:xfrm>
        </p:spPr>
        <p:txBody>
          <a:bodyPr/>
          <a:lstStyle/>
          <a:p>
            <a:r>
              <a:rPr kumimoji="1" lang="en" altLang="zh-TW" dirty="0"/>
              <a:t>PREPARED BY</a:t>
            </a:r>
            <a:endParaRPr kumimoji="1"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DEE90687-5C8C-F64F-B7DC-0EDB3EBD8A5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673195" y="5328745"/>
            <a:ext cx="2245426" cy="787048"/>
          </a:xfrm>
        </p:spPr>
        <p:txBody>
          <a:bodyPr/>
          <a:lstStyle/>
          <a:p>
            <a:r>
              <a:rPr kumimoji="1" lang="en-US" altLang="zh-TW" dirty="0"/>
              <a:t>Joey De Guzman</a:t>
            </a:r>
          </a:p>
          <a:p>
            <a:r>
              <a:rPr kumimoji="1" lang="en-US" altLang="zh-TW" dirty="0"/>
              <a:t>Firmware engineer</a:t>
            </a:r>
          </a:p>
          <a:p>
            <a:r>
              <a:rPr kumimoji="1" lang="en-US" altLang="zh-TW" dirty="0"/>
              <a:t>Lite-On Singapore</a:t>
            </a:r>
            <a:endParaRPr kumimoji="1" lang="zh-TW" altLang="en-US" dirty="0"/>
          </a:p>
        </p:txBody>
      </p:sp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73A616EA-240B-B940-A679-96C755D210F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kumimoji="1" lang="en-US" altLang="zh-TW" dirty="0"/>
              <a:t>21-Nov, 2022</a:t>
            </a:r>
            <a:endParaRPr kumimoji="1"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75628C52-2EDE-2B43-86C3-CFBBD0D647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1" lang="en-US" altLang="zh-TW"/>
              <a:t> </a:t>
            </a:r>
            <a:endParaRPr kumimoji="1" lang="zh-TW" altLang="en-US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6BDD0869-C3E7-B848-93F6-0DEE2A0376C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kumimoji="1" lang="en" altLang="zh-TW"/>
              <a:t> </a:t>
            </a:r>
            <a:endParaRPr kumimoji="1" lang="zh-TW" altLang="en-US"/>
          </a:p>
        </p:txBody>
      </p:sp>
      <p:sp>
        <p:nvSpPr>
          <p:cNvPr id="2" name="標題 8">
            <a:extLst>
              <a:ext uri="{FF2B5EF4-FFF2-40B4-BE49-F238E27FC236}">
                <a16:creationId xmlns:a16="http://schemas.microsoft.com/office/drawing/2014/main" id="{EF6061B9-C988-36EE-69A2-B1D3E3678AC0}"/>
              </a:ext>
            </a:extLst>
          </p:cNvPr>
          <p:cNvSpPr txBox="1">
            <a:spLocks/>
          </p:cNvSpPr>
          <p:nvPr/>
        </p:nvSpPr>
        <p:spPr bwMode="auto">
          <a:xfrm>
            <a:off x="2298650" y="1978329"/>
            <a:ext cx="7594700" cy="2592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3-Level Space Vector PWM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28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E11FA752-E396-9578-9094-61A1BEDB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59" y="3895888"/>
            <a:ext cx="4956311" cy="2702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C8E545E2-C2F2-8069-D248-BFCD68744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59" y="1041926"/>
            <a:ext cx="4956311" cy="2705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81B00F-26DF-21B7-F736-DA70FAAFFA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6" y="3895888"/>
            <a:ext cx="4931246" cy="26916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FE01BA1-CA75-8F90-69F4-DBDD689724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5" y="1052230"/>
            <a:ext cx="4942149" cy="2695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51861-8F6C-1607-F9D2-1291E1B49C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10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ACBDB-A089-E352-91BB-CB2ACA0E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Test results: 400Vrms, 60Hz input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155604-7A10-5857-17E8-0D1C8B890328}"/>
              </a:ext>
            </a:extLst>
          </p:cNvPr>
          <p:cNvSpPr txBox="1"/>
          <p:nvPr/>
        </p:nvSpPr>
        <p:spPr>
          <a:xfrm>
            <a:off x="876932" y="1048369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Input and output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5C4401-7137-FD3A-C9A7-6A17129FBE7D}"/>
              </a:ext>
            </a:extLst>
          </p:cNvPr>
          <p:cNvSpPr txBox="1"/>
          <p:nvPr/>
        </p:nvSpPr>
        <p:spPr>
          <a:xfrm>
            <a:off x="876932" y="3895888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iTHD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987D32-2C35-2B37-63E4-B30701B6A621}"/>
              </a:ext>
            </a:extLst>
          </p:cNvPr>
          <p:cNvSpPr txBox="1"/>
          <p:nvPr/>
        </p:nvSpPr>
        <p:spPr>
          <a:xfrm>
            <a:off x="6394859" y="1048369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Efficiency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0EC174-BF0D-B8C4-BA59-23B4F16D19B9}"/>
              </a:ext>
            </a:extLst>
          </p:cNvPr>
          <p:cNvSpPr txBox="1"/>
          <p:nvPr/>
        </p:nvSpPr>
        <p:spPr>
          <a:xfrm>
            <a:off x="6394859" y="3895888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PFC</a:t>
            </a:r>
            <a:endParaRPr lang="en-S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3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9655622-182F-EA45-5EF0-532644861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5" y="1038978"/>
            <a:ext cx="4961697" cy="2716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CB21BF-5562-C845-ACD8-C0B33C16DF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60" y="1038978"/>
            <a:ext cx="4975900" cy="2716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580885-6B6F-AC9D-E3AE-4A4A555D5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5" y="3895888"/>
            <a:ext cx="4931246" cy="2696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C07CDADF-5D3C-310E-9C70-A677235241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59" y="3895888"/>
            <a:ext cx="4975900" cy="2721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B950C-E477-0207-5FCC-EBAE2F18C3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11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EEEFAC-5265-D34A-85C4-9CC5434D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Test results: 480Vrms, 60Hz input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0E926-C9F6-B687-017F-3458D2216D59}"/>
              </a:ext>
            </a:extLst>
          </p:cNvPr>
          <p:cNvSpPr txBox="1"/>
          <p:nvPr/>
        </p:nvSpPr>
        <p:spPr>
          <a:xfrm>
            <a:off x="876932" y="1048369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Input and output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401291-1C2F-D617-8CF4-E6534C459EBA}"/>
              </a:ext>
            </a:extLst>
          </p:cNvPr>
          <p:cNvSpPr txBox="1"/>
          <p:nvPr/>
        </p:nvSpPr>
        <p:spPr>
          <a:xfrm>
            <a:off x="876932" y="3895888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iTHD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6E887-C8FF-8F8F-3722-AFFEEA2A1914}"/>
              </a:ext>
            </a:extLst>
          </p:cNvPr>
          <p:cNvSpPr txBox="1"/>
          <p:nvPr/>
        </p:nvSpPr>
        <p:spPr>
          <a:xfrm>
            <a:off x="6394859" y="1048369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Efficiency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74B31D-4F2B-7E99-CD15-C57BA7EBAD82}"/>
              </a:ext>
            </a:extLst>
          </p:cNvPr>
          <p:cNvSpPr txBox="1"/>
          <p:nvPr/>
        </p:nvSpPr>
        <p:spPr>
          <a:xfrm>
            <a:off x="6394859" y="3895888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PFC</a:t>
            </a:r>
            <a:endParaRPr lang="en-S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6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C3581-0A1E-19CF-9C0E-59075236C76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12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7C5614-8D2E-8265-95E1-56D1B91E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3-Level SVPWM Test results</a:t>
            </a:r>
            <a:endParaRPr lang="en-SG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104EFF6-7411-ECC8-CE43-BD4666EF0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044913"/>
              </p:ext>
            </p:extLst>
          </p:nvPr>
        </p:nvGraphicFramePr>
        <p:xfrm>
          <a:off x="809215" y="1555473"/>
          <a:ext cx="10561173" cy="23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739">
                  <a:extLst>
                    <a:ext uri="{9D8B030D-6E8A-4147-A177-3AD203B41FA5}">
                      <a16:colId xmlns:a16="http://schemas.microsoft.com/office/drawing/2014/main" val="2757982213"/>
                    </a:ext>
                  </a:extLst>
                </a:gridCol>
                <a:gridCol w="1508739">
                  <a:extLst>
                    <a:ext uri="{9D8B030D-6E8A-4147-A177-3AD203B41FA5}">
                      <a16:colId xmlns:a16="http://schemas.microsoft.com/office/drawing/2014/main" val="1577068031"/>
                    </a:ext>
                  </a:extLst>
                </a:gridCol>
                <a:gridCol w="1508739">
                  <a:extLst>
                    <a:ext uri="{9D8B030D-6E8A-4147-A177-3AD203B41FA5}">
                      <a16:colId xmlns:a16="http://schemas.microsoft.com/office/drawing/2014/main" val="347490457"/>
                    </a:ext>
                  </a:extLst>
                </a:gridCol>
                <a:gridCol w="1508739">
                  <a:extLst>
                    <a:ext uri="{9D8B030D-6E8A-4147-A177-3AD203B41FA5}">
                      <a16:colId xmlns:a16="http://schemas.microsoft.com/office/drawing/2014/main" val="3205050960"/>
                    </a:ext>
                  </a:extLst>
                </a:gridCol>
                <a:gridCol w="1508739">
                  <a:extLst>
                    <a:ext uri="{9D8B030D-6E8A-4147-A177-3AD203B41FA5}">
                      <a16:colId xmlns:a16="http://schemas.microsoft.com/office/drawing/2014/main" val="1693509955"/>
                    </a:ext>
                  </a:extLst>
                </a:gridCol>
                <a:gridCol w="1508739">
                  <a:extLst>
                    <a:ext uri="{9D8B030D-6E8A-4147-A177-3AD203B41FA5}">
                      <a16:colId xmlns:a16="http://schemas.microsoft.com/office/drawing/2014/main" val="2870442923"/>
                    </a:ext>
                  </a:extLst>
                </a:gridCol>
                <a:gridCol w="1508739">
                  <a:extLst>
                    <a:ext uri="{9D8B030D-6E8A-4147-A177-3AD203B41FA5}">
                      <a16:colId xmlns:a16="http://schemas.microsoft.com/office/drawing/2014/main" val="2782948849"/>
                    </a:ext>
                  </a:extLst>
                </a:gridCol>
              </a:tblGrid>
              <a:tr h="1048789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Input Vac (</a:t>
                      </a:r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Vrms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SG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Efficiency</a:t>
                      </a:r>
                      <a:endParaRPr lang="en-SG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bg1"/>
                          </a:solidFill>
                        </a:rPr>
                        <a:t>iTHD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 (%) </a:t>
                      </a:r>
                      <a:endParaRPr lang="en-SG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PFC @105%load</a:t>
                      </a:r>
                      <a:endParaRPr lang="en-SG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Steady-state vdc ripple (V)</a:t>
                      </a:r>
                      <a:endParaRPr lang="en-SG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Dynamic load overshoot</a:t>
                      </a:r>
                      <a:r>
                        <a:rPr lang="en-SG" sz="1600" b="0" dirty="0">
                          <a:solidFill>
                            <a:schemeClr val="bg1"/>
                          </a:solidFill>
                        </a:rPr>
                        <a:t> @55%-55%load (V)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Dynamic load overshoot</a:t>
                      </a:r>
                      <a:r>
                        <a:rPr lang="en-SG" sz="1600" b="0" dirty="0">
                          <a:solidFill>
                            <a:schemeClr val="bg1"/>
                          </a:solidFill>
                        </a:rPr>
                        <a:t> @55%-55%load (V)</a:t>
                      </a:r>
                      <a:endParaRPr lang="en-US" sz="1600" b="0" dirty="0">
                        <a:solidFill>
                          <a:schemeClr val="bg1"/>
                        </a:solidFill>
                      </a:endParaRPr>
                    </a:p>
                    <a:p>
                      <a:endParaRPr lang="en-SG" sz="16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3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269167"/>
                  </a:ext>
                </a:extLst>
              </a:tr>
              <a:tr h="326274">
                <a:tc>
                  <a:txBody>
                    <a:bodyPr/>
                    <a:lstStyle/>
                    <a:p>
                      <a:r>
                        <a:rPr lang="en-US" sz="1600" b="0" dirty="0"/>
                        <a:t>311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98.3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12.69%</a:t>
                      </a:r>
                      <a:endParaRPr lang="en-SG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~1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2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38.5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18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543536"/>
                  </a:ext>
                </a:extLst>
              </a:tr>
              <a:tr h="382880">
                <a:tc>
                  <a:txBody>
                    <a:bodyPr/>
                    <a:lstStyle/>
                    <a:p>
                      <a:r>
                        <a:rPr lang="en-US" sz="1600" b="0" dirty="0"/>
                        <a:t>400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98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13.59%</a:t>
                      </a:r>
                      <a:endParaRPr lang="en-SG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~1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2.1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33.3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32.7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804144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r>
                        <a:rPr lang="en-US" sz="1600" b="0" dirty="0"/>
                        <a:t>480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97.1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rgbClr val="FF0000"/>
                          </a:solidFill>
                        </a:rPr>
                        <a:t>19.10%</a:t>
                      </a:r>
                      <a:endParaRPr lang="en-SG" sz="16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~1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2.5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29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29.3</a:t>
                      </a:r>
                      <a:endParaRPr lang="en-SG" sz="16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906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8D32B0A-8471-6574-446B-881007862485}"/>
              </a:ext>
            </a:extLst>
          </p:cNvPr>
          <p:cNvSpPr txBox="1"/>
          <p:nvPr/>
        </p:nvSpPr>
        <p:spPr>
          <a:xfrm>
            <a:off x="385761" y="1084317"/>
            <a:ext cx="1134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Results with </a:t>
            </a:r>
            <a:r>
              <a:rPr lang="en-US" sz="2000" dirty="0"/>
              <a:t>simple </a:t>
            </a:r>
            <a:r>
              <a:rPr lang="en-US" sz="2000" b="0" dirty="0"/>
              <a:t>3-Level SVPWM implementation: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15AB51-92AE-2A2E-1A94-2642D8BE8DB2}"/>
              </a:ext>
            </a:extLst>
          </p:cNvPr>
          <p:cNvSpPr txBox="1"/>
          <p:nvPr/>
        </p:nvSpPr>
        <p:spPr>
          <a:xfrm>
            <a:off x="356668" y="4253175"/>
            <a:ext cx="113437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Can be improved by applying: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Improvement in the main sector selection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0" dirty="0"/>
              <a:t>New studies and techniques in 3-Level SVPWM</a:t>
            </a:r>
          </a:p>
        </p:txBody>
      </p:sp>
    </p:spTree>
    <p:extLst>
      <p:ext uri="{BB962C8B-B14F-4D97-AF65-F5344CB8AC3E}">
        <p14:creationId xmlns:p14="http://schemas.microsoft.com/office/powerpoint/2010/main" val="414277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C6B95-D7C1-B7F0-5A2F-46590D9F1B5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13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A7BED9-BBFB-24E1-C9F3-312D722AA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4E5C18-160D-7711-BC1D-0C1956BF3CCF}"/>
              </a:ext>
            </a:extLst>
          </p:cNvPr>
          <p:cNvSpPr txBox="1"/>
          <p:nvPr/>
        </p:nvSpPr>
        <p:spPr>
          <a:xfrm>
            <a:off x="385761" y="1084317"/>
            <a:ext cx="113437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</a:rPr>
              <a:t>[1] </a:t>
            </a:r>
            <a:r>
              <a:rPr lang="en-SG" sz="1800" dirty="0" err="1">
                <a:effectLst/>
                <a:latin typeface="Times New Roman" panose="02020603050405020304" pitchFamily="18" charset="0"/>
              </a:rPr>
              <a:t>Beig</a:t>
            </a:r>
            <a:r>
              <a:rPr lang="en-SG" sz="1800" dirty="0">
                <a:effectLst/>
                <a:latin typeface="Times New Roman" panose="02020603050405020304" pitchFamily="18" charset="0"/>
              </a:rPr>
              <a:t>, A. (2007). </a:t>
            </a:r>
            <a:r>
              <a:rPr lang="en-SG" sz="1800" i="1" dirty="0">
                <a:effectLst/>
                <a:latin typeface="Times New Roman" panose="02020603050405020304" pitchFamily="18" charset="0"/>
              </a:rPr>
              <a:t>Modified SVPWM Algorithm for Three Level VSI With Synchronized and Symmetrical Waveforms</a:t>
            </a:r>
            <a:r>
              <a:rPr lang="en-SG" sz="1800" dirty="0">
                <a:effectLst/>
                <a:latin typeface="Times New Roman" panose="02020603050405020304" pitchFamily="18" charset="0"/>
              </a:rPr>
              <a:t> (Vol. 54). IEEE Transactions on Industrial Electronics. https://doi.org/10.1109/TIE.2006.888801</a:t>
            </a:r>
          </a:p>
          <a:p>
            <a:endParaRPr lang="en-SG" sz="2000" b="0" dirty="0"/>
          </a:p>
          <a:p>
            <a:r>
              <a:rPr lang="de-DE" sz="1800" dirty="0">
                <a:effectLst/>
                <a:latin typeface="Times New Roman" panose="02020603050405020304" pitchFamily="18" charset="0"/>
              </a:rPr>
              <a:t>[2] Schönberger, J. (n.d.). </a:t>
            </a:r>
            <a:r>
              <a:rPr lang="de-DE" sz="1800" i="1" dirty="0">
                <a:effectLst/>
                <a:latin typeface="Times New Roman" panose="02020603050405020304" pitchFamily="18" charset="0"/>
              </a:rPr>
              <a:t>https://www.plexim.com/sites/default/files/plecs_svm.pdf</a:t>
            </a:r>
            <a:r>
              <a:rPr lang="de-DE" sz="1800" dirty="0">
                <a:effectLst/>
                <a:latin typeface="Times New Roman" panose="02020603050405020304" pitchFamily="18" charset="0"/>
              </a:rPr>
              <a:t>. https://www.plexim.com/sites/default/files/plecs_svm.pdf</a:t>
            </a:r>
          </a:p>
          <a:p>
            <a:endParaRPr lang="en-SG" sz="2000" b="0" dirty="0"/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[3]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Seo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J. (2001).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A new simplified space-vector PWM method for three-level inverters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 (Vol. 16). IEEE Transactions on Power Electronics. https://doi.org/10.1109/63.931078</a:t>
            </a:r>
          </a:p>
          <a:p>
            <a:endParaRPr lang="en-SG" sz="2000" dirty="0"/>
          </a:p>
          <a:p>
            <a:r>
              <a:rPr lang="en-US" sz="1800" dirty="0">
                <a:effectLst/>
                <a:latin typeface="Times New Roman" panose="02020603050405020304" pitchFamily="18" charset="0"/>
              </a:rPr>
              <a:t>[4] </a:t>
            </a:r>
            <a:r>
              <a:rPr lang="en-US" sz="1800" dirty="0" err="1">
                <a:effectLst/>
                <a:latin typeface="Times New Roman" panose="02020603050405020304" pitchFamily="18" charset="0"/>
              </a:rPr>
              <a:t>Xue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, V. (2012). </a:t>
            </a:r>
            <a:r>
              <a:rPr lang="en-US" sz="1800" i="1" dirty="0">
                <a:effectLst/>
                <a:latin typeface="Times New Roman" panose="02020603050405020304" pitchFamily="18" charset="0"/>
              </a:rPr>
              <a:t>Center-Aligned SVPWM Realization for 3- Phase 3- Level Inverter</a:t>
            </a:r>
            <a:r>
              <a:rPr lang="en-US" sz="1800" dirty="0">
                <a:effectLst/>
                <a:latin typeface="Times New Roman" panose="02020603050405020304" pitchFamily="18" charset="0"/>
              </a:rPr>
              <a:t>. https://www.ti.com/lit/pdf/sprabs6</a:t>
            </a:r>
          </a:p>
          <a:p>
            <a:endParaRPr lang="en-SG" sz="2000" b="0" dirty="0"/>
          </a:p>
        </p:txBody>
      </p:sp>
    </p:spTree>
    <p:extLst>
      <p:ext uri="{BB962C8B-B14F-4D97-AF65-F5344CB8AC3E}">
        <p14:creationId xmlns:p14="http://schemas.microsoft.com/office/powerpoint/2010/main" val="357544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C734B37-695E-12F0-9573-BA8A4D6A8C6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/>
              <a:t>Thank You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6D896C-3252-87C1-3B6D-DC7EBEF90D2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/>
              <a:t>Connect with LITEON</a:t>
            </a:r>
          </a:p>
        </p:txBody>
      </p:sp>
    </p:spTree>
    <p:extLst>
      <p:ext uri="{BB962C8B-B14F-4D97-AF65-F5344CB8AC3E}">
        <p14:creationId xmlns:p14="http://schemas.microsoft.com/office/powerpoint/2010/main" val="156179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88DA-3C86-8743-0277-B2E61CFEAEF3}"/>
              </a:ext>
            </a:extLst>
          </p:cNvPr>
          <p:cNvSpPr txBox="1"/>
          <p:nvPr/>
        </p:nvSpPr>
        <p:spPr>
          <a:xfrm>
            <a:off x="385761" y="1084317"/>
            <a:ext cx="11343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3-Level SVPWM 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3-Level SVPWM design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3-Level SVPWM</a:t>
            </a:r>
            <a:r>
              <a:rPr lang="en-US" sz="2000" dirty="0"/>
              <a:t> implementation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3-Level SVPWM</a:t>
            </a:r>
            <a:r>
              <a:rPr lang="en-US" sz="2000" dirty="0"/>
              <a:t> test results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0" dirty="0"/>
              <a:t>Reference</a:t>
            </a:r>
            <a:endParaRPr lang="en-SG" sz="2000" b="0" dirty="0"/>
          </a:p>
        </p:txBody>
      </p:sp>
    </p:spTree>
    <p:extLst>
      <p:ext uri="{BB962C8B-B14F-4D97-AF65-F5344CB8AC3E}">
        <p14:creationId xmlns:p14="http://schemas.microsoft.com/office/powerpoint/2010/main" val="185115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Introduction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88DA-3C86-8743-0277-B2E61CFEAEF3}"/>
              </a:ext>
            </a:extLst>
          </p:cNvPr>
          <p:cNvSpPr txBox="1"/>
          <p:nvPr/>
        </p:nvSpPr>
        <p:spPr>
          <a:xfrm>
            <a:off x="385761" y="1084317"/>
            <a:ext cx="113437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Space vector PWM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0" dirty="0"/>
              <a:t>is a control technique to generate sine wave based on a reference input space vector (or vector sum) of a three-phase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</a:t>
            </a:r>
            <a:r>
              <a:rPr lang="en-US" sz="2000" b="0" dirty="0"/>
              <a:t>ue to its scheme of limiting the switching of the actuators by one at a time, the number of short pulse are limited resulting to reduced total harmonic distortion</a:t>
            </a:r>
            <a:endParaRPr lang="en-SG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B61275-713E-930C-F844-A9E95E87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897" y="2928419"/>
            <a:ext cx="4591050" cy="264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46F80-5520-AA75-3E1D-B0621197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859" y="2830792"/>
            <a:ext cx="3390668" cy="2647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74C7D-FC82-084A-58A1-35A7F4E25492}"/>
              </a:ext>
            </a:extLst>
          </p:cNvPr>
          <p:cNvSpPr txBox="1"/>
          <p:nvPr/>
        </p:nvSpPr>
        <p:spPr>
          <a:xfrm>
            <a:off x="2063552" y="5684381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NPC Three-phase</a:t>
            </a:r>
            <a:endParaRPr lang="en-SG" sz="20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682D50-4A00-F174-E2B5-1D7D45BE34CD}"/>
              </a:ext>
            </a:extLst>
          </p:cNvPr>
          <p:cNvSpPr txBox="1"/>
          <p:nvPr/>
        </p:nvSpPr>
        <p:spPr>
          <a:xfrm>
            <a:off x="7154030" y="5545881"/>
            <a:ext cx="3340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3-Level SVPWM</a:t>
            </a:r>
          </a:p>
          <a:p>
            <a:pPr algn="ctr"/>
            <a:r>
              <a:rPr lang="en-US" sz="2000" b="0" dirty="0"/>
              <a:t>Vector Diagram</a:t>
            </a:r>
            <a:endParaRPr lang="en-SG" sz="2000" b="0" dirty="0"/>
          </a:p>
        </p:txBody>
      </p:sp>
    </p:spTree>
    <p:extLst>
      <p:ext uri="{BB962C8B-B14F-4D97-AF65-F5344CB8AC3E}">
        <p14:creationId xmlns:p14="http://schemas.microsoft.com/office/powerpoint/2010/main" val="41392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4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Introduction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88DA-3C86-8743-0277-B2E61CFEAEF3}"/>
              </a:ext>
            </a:extLst>
          </p:cNvPr>
          <p:cNvSpPr txBox="1"/>
          <p:nvPr/>
        </p:nvSpPr>
        <p:spPr>
          <a:xfrm>
            <a:off x="385761" y="1084317"/>
            <a:ext cx="113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DQ control with 3-Level SVPWM [2]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46728-3B3B-C063-1438-D964E127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40" y="1572241"/>
            <a:ext cx="8689920" cy="4859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8822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5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Design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88DA-3C86-8743-0277-B2E61CFEAEF3}"/>
              </a:ext>
            </a:extLst>
          </p:cNvPr>
          <p:cNvSpPr txBox="1"/>
          <p:nvPr/>
        </p:nvSpPr>
        <p:spPr>
          <a:xfrm>
            <a:off x="385761" y="1084317"/>
            <a:ext cx="1134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3-Level SVPWM </a:t>
            </a:r>
            <a:r>
              <a:rPr lang="en-US" sz="2000" b="0" dirty="0" err="1"/>
              <a:t>blackblox</a:t>
            </a:r>
            <a:endParaRPr lang="en-SG" sz="2000" b="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2A4532-E7F4-6DF1-402F-50CA9DE69325}"/>
              </a:ext>
            </a:extLst>
          </p:cNvPr>
          <p:cNvSpPr/>
          <p:nvPr/>
        </p:nvSpPr>
        <p:spPr bwMode="auto">
          <a:xfrm>
            <a:off x="4952443" y="2305707"/>
            <a:ext cx="2287114" cy="2246586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3-Level</a:t>
            </a:r>
            <a:r>
              <a:rPr kumimoji="1" lang="en-US" sz="1600" dirty="0">
                <a:latin typeface="Arial" charset="0"/>
                <a:ea typeface="新細明體" charset="-120"/>
              </a:rPr>
              <a:t> SVPWM</a:t>
            </a:r>
            <a:endParaRPr kumimoji="1" lang="en-S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C2392DE-FE28-0073-2BFC-DC07D52DA89B}"/>
              </a:ext>
            </a:extLst>
          </p:cNvPr>
          <p:cNvSpPr/>
          <p:nvPr/>
        </p:nvSpPr>
        <p:spPr bwMode="auto">
          <a:xfrm>
            <a:off x="3988677" y="2753461"/>
            <a:ext cx="104259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42EBDAA-1ED9-0673-FCC9-EF49D57BD200}"/>
              </a:ext>
            </a:extLst>
          </p:cNvPr>
          <p:cNvSpPr/>
          <p:nvPr/>
        </p:nvSpPr>
        <p:spPr bwMode="auto">
          <a:xfrm>
            <a:off x="4006511" y="3650575"/>
            <a:ext cx="104259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0F5AEF-3387-B6A3-3B6C-81D3EC6796F4}"/>
              </a:ext>
            </a:extLst>
          </p:cNvPr>
          <p:cNvSpPr/>
          <p:nvPr/>
        </p:nvSpPr>
        <p:spPr bwMode="auto">
          <a:xfrm>
            <a:off x="7098702" y="3089534"/>
            <a:ext cx="104259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新細明體" charset="-120"/>
              </a:rPr>
              <a:t>(3)</a:t>
            </a:r>
            <a:endParaRPr kumimoji="1" lang="en-SG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1F28B-A699-D8F6-77C2-F5FB7ACA3F7A}"/>
              </a:ext>
            </a:extLst>
          </p:cNvPr>
          <p:cNvSpPr txBox="1"/>
          <p:nvPr/>
        </p:nvSpPr>
        <p:spPr>
          <a:xfrm>
            <a:off x="2414414" y="2857354"/>
            <a:ext cx="1592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v</a:t>
            </a:r>
            <a:r>
              <a:rPr lang="en-US" sz="2000" b="0" baseline="-25000" dirty="0" err="1"/>
              <a:t>alpha</a:t>
            </a:r>
            <a:r>
              <a:rPr lang="en-US" sz="2000" b="0" dirty="0"/>
              <a:t>, </a:t>
            </a:r>
            <a:r>
              <a:rPr lang="en-US" sz="2000" b="0" dirty="0" err="1"/>
              <a:t>v</a:t>
            </a:r>
            <a:r>
              <a:rPr lang="en-US" sz="2000" b="0" baseline="-25000" dirty="0" err="1"/>
              <a:t>beta</a:t>
            </a:r>
            <a:endParaRPr lang="en-SG" sz="2000" b="0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A06288-145D-44FA-D0AA-52C482BA6866}"/>
              </a:ext>
            </a:extLst>
          </p:cNvPr>
          <p:cNvSpPr txBox="1"/>
          <p:nvPr/>
        </p:nvSpPr>
        <p:spPr>
          <a:xfrm>
            <a:off x="882946" y="3584664"/>
            <a:ext cx="3184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Midpoint voltage</a:t>
            </a:r>
          </a:p>
          <a:p>
            <a:pPr algn="ctr"/>
            <a:r>
              <a:rPr lang="en-US" sz="2000" b="0" dirty="0"/>
              <a:t>balancing coefficient [1] [3]</a:t>
            </a:r>
            <a:endParaRPr lang="en-SG" sz="20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88534-1E44-4061-3438-2E0C05E294E4}"/>
              </a:ext>
            </a:extLst>
          </p:cNvPr>
          <p:cNvSpPr txBox="1"/>
          <p:nvPr/>
        </p:nvSpPr>
        <p:spPr>
          <a:xfrm>
            <a:off x="8141298" y="2841438"/>
            <a:ext cx="3743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SG" sz="2000" b="0" dirty="0"/>
              <a:t>Control PWM for phase A</a:t>
            </a:r>
          </a:p>
          <a:p>
            <a:pPr marL="457200" indent="-457200">
              <a:buAutoNum type="arabicPeriod"/>
            </a:pPr>
            <a:r>
              <a:rPr lang="en-SG" sz="2000" b="0" dirty="0"/>
              <a:t>Control PWM for phase B</a:t>
            </a:r>
            <a:endParaRPr lang="en-SG" sz="2000" dirty="0"/>
          </a:p>
          <a:p>
            <a:pPr marL="457200" indent="-457200">
              <a:buAutoNum type="arabicPeriod"/>
            </a:pPr>
            <a:r>
              <a:rPr lang="en-SG" sz="2000" b="0" dirty="0"/>
              <a:t>Control PWM for phase C</a:t>
            </a:r>
          </a:p>
        </p:txBody>
      </p:sp>
    </p:spTree>
    <p:extLst>
      <p:ext uri="{BB962C8B-B14F-4D97-AF65-F5344CB8AC3E}">
        <p14:creationId xmlns:p14="http://schemas.microsoft.com/office/powerpoint/2010/main" val="426033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72E8EC95-29A3-5A09-B5F6-0608E70F9063}"/>
              </a:ext>
            </a:extLst>
          </p:cNvPr>
          <p:cNvSpPr txBox="1"/>
          <p:nvPr/>
        </p:nvSpPr>
        <p:spPr>
          <a:xfrm>
            <a:off x="385761" y="1084317"/>
            <a:ext cx="1134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3-Level SVPWM procedure [4]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6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Design</a:t>
            </a:r>
            <a:endParaRPr lang="en-S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7B306-1EC5-9DEE-05D6-90CE3145D4D4}"/>
              </a:ext>
            </a:extLst>
          </p:cNvPr>
          <p:cNvSpPr txBox="1">
            <a:spLocks/>
          </p:cNvSpPr>
          <p:nvPr/>
        </p:nvSpPr>
        <p:spPr>
          <a:xfrm>
            <a:off x="239185" y="6454775"/>
            <a:ext cx="1500716" cy="28733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6289271-45BA-420D-B615-3F5309169CE9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48A833-086D-148B-3932-3E8C8A6B1E70}"/>
              </a:ext>
            </a:extLst>
          </p:cNvPr>
          <p:cNvSpPr/>
          <p:nvPr/>
        </p:nvSpPr>
        <p:spPr bwMode="auto">
          <a:xfrm>
            <a:off x="1759781" y="1862042"/>
            <a:ext cx="1487840" cy="1494950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Identify main sector</a:t>
            </a:r>
            <a:endParaRPr kumimoji="1" lang="en-S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44E7670-2A9F-6339-325C-3996A30BD2E6}"/>
              </a:ext>
            </a:extLst>
          </p:cNvPr>
          <p:cNvSpPr/>
          <p:nvPr/>
        </p:nvSpPr>
        <p:spPr bwMode="auto">
          <a:xfrm>
            <a:off x="1415480" y="2307366"/>
            <a:ext cx="50405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C499F-92D1-C10E-6E70-18AE653242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0"/>
          <a:stretch/>
        </p:blipFill>
        <p:spPr>
          <a:xfrm>
            <a:off x="73946" y="4203870"/>
            <a:ext cx="1783095" cy="15293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AFF5ED-32FB-79CF-F848-97D85806F5F0}"/>
              </a:ext>
            </a:extLst>
          </p:cNvPr>
          <p:cNvCxnSpPr/>
          <p:nvPr/>
        </p:nvCxnSpPr>
        <p:spPr bwMode="auto">
          <a:xfrm flipV="1">
            <a:off x="873956" y="4860550"/>
            <a:ext cx="576064" cy="1440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FBACD9C-7A90-D931-1155-D96904BF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4195262"/>
            <a:ext cx="1958360" cy="1529386"/>
          </a:xfrm>
          <a:prstGeom prst="rect">
            <a:avLst/>
          </a:prstGeom>
        </p:spPr>
      </p:pic>
      <p:sp>
        <p:nvSpPr>
          <p:cNvPr id="15" name="Flowchart: Preparation 14">
            <a:extLst>
              <a:ext uri="{FF2B5EF4-FFF2-40B4-BE49-F238E27FC236}">
                <a16:creationId xmlns:a16="http://schemas.microsoft.com/office/drawing/2014/main" id="{C5BF2F91-C775-65F6-D3E0-A2F052194AB6}"/>
              </a:ext>
            </a:extLst>
          </p:cNvPr>
          <p:cNvSpPr/>
          <p:nvPr/>
        </p:nvSpPr>
        <p:spPr bwMode="auto">
          <a:xfrm>
            <a:off x="2590135" y="4681316"/>
            <a:ext cx="707480" cy="602674"/>
          </a:xfrm>
          <a:prstGeom prst="flowChartPreparation">
            <a:avLst/>
          </a:prstGeom>
          <a:solidFill>
            <a:srgbClr val="FFFF00">
              <a:alpha val="48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92B6A6-166B-9B14-15BD-8AB69EEC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195262"/>
            <a:ext cx="1958360" cy="152938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F7175EA-2BD2-0C3E-48B5-1E7A7439FD3F}"/>
              </a:ext>
            </a:extLst>
          </p:cNvPr>
          <p:cNvSpPr/>
          <p:nvPr/>
        </p:nvSpPr>
        <p:spPr bwMode="auto">
          <a:xfrm>
            <a:off x="4552966" y="4923950"/>
            <a:ext cx="144016" cy="144016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78CF62-D231-0B9E-FD06-1796F2C97A97}"/>
              </a:ext>
            </a:extLst>
          </p:cNvPr>
          <p:cNvSpPr txBox="1"/>
          <p:nvPr/>
        </p:nvSpPr>
        <p:spPr>
          <a:xfrm>
            <a:off x="-168696" y="2340169"/>
            <a:ext cx="1592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/>
              <a:t>Given voltage reference</a:t>
            </a:r>
            <a:endParaRPr lang="en-SG" sz="1600" b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A5A056-B91C-D516-E3C4-0EDD90263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4195262"/>
            <a:ext cx="1958360" cy="152938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7BF212-5203-A02E-CC5C-E8C7EB958F93}"/>
              </a:ext>
            </a:extLst>
          </p:cNvPr>
          <p:cNvCxnSpPr/>
          <p:nvPr/>
        </p:nvCxnSpPr>
        <p:spPr bwMode="auto">
          <a:xfrm flipV="1">
            <a:off x="6264327" y="4851942"/>
            <a:ext cx="273888" cy="1440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E399ED2-CD66-E25E-FA7D-96C31F20C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4195262"/>
            <a:ext cx="1958360" cy="1529386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5CF688-E44A-3E65-B1AF-2DDCB574B25D}"/>
              </a:ext>
            </a:extLst>
          </p:cNvPr>
          <p:cNvSpPr/>
          <p:nvPr/>
        </p:nvSpPr>
        <p:spPr bwMode="auto">
          <a:xfrm>
            <a:off x="8117307" y="4681316"/>
            <a:ext cx="393593" cy="314642"/>
          </a:xfrm>
          <a:prstGeom prst="triangle">
            <a:avLst/>
          </a:prstGeom>
          <a:solidFill>
            <a:srgbClr val="FFFF00">
              <a:alpha val="54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24E2DF1-753C-CBA5-FC6C-4F82C0A42D3F}"/>
              </a:ext>
            </a:extLst>
          </p:cNvPr>
          <p:cNvCxnSpPr/>
          <p:nvPr/>
        </p:nvCxnSpPr>
        <p:spPr bwMode="auto">
          <a:xfrm flipV="1">
            <a:off x="8103841" y="4864670"/>
            <a:ext cx="273888" cy="1440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3333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73960A1-A325-0E2A-EFE1-D53C724B12E1}"/>
              </a:ext>
            </a:extLst>
          </p:cNvPr>
          <p:cNvSpPr/>
          <p:nvPr/>
        </p:nvSpPr>
        <p:spPr bwMode="auto">
          <a:xfrm>
            <a:off x="3503712" y="1885138"/>
            <a:ext cx="1487840" cy="1494950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Identify mapping vector</a:t>
            </a:r>
            <a:endParaRPr kumimoji="1" lang="en-S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780EF26-9FBA-23EB-0B10-9E5F1A25DE52}"/>
              </a:ext>
            </a:extLst>
          </p:cNvPr>
          <p:cNvSpPr/>
          <p:nvPr/>
        </p:nvSpPr>
        <p:spPr bwMode="auto">
          <a:xfrm>
            <a:off x="3143672" y="2307366"/>
            <a:ext cx="50405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3B07B20-C268-77BF-5F06-A0D6D6D26D85}"/>
              </a:ext>
            </a:extLst>
          </p:cNvPr>
          <p:cNvSpPr/>
          <p:nvPr/>
        </p:nvSpPr>
        <p:spPr bwMode="auto">
          <a:xfrm>
            <a:off x="5231904" y="1862042"/>
            <a:ext cx="1487840" cy="1494950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Calculate </a:t>
            </a:r>
            <a:r>
              <a:rPr kumimoji="1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fictuous</a:t>
            </a: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 space vector</a:t>
            </a:r>
            <a:endParaRPr kumimoji="1" lang="en-S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12BDB42-86C2-C1D3-5492-22014F420086}"/>
              </a:ext>
            </a:extLst>
          </p:cNvPr>
          <p:cNvSpPr/>
          <p:nvPr/>
        </p:nvSpPr>
        <p:spPr bwMode="auto">
          <a:xfrm>
            <a:off x="4871864" y="2334921"/>
            <a:ext cx="50405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C391B46-D605-7452-E460-1D5476339F20}"/>
              </a:ext>
            </a:extLst>
          </p:cNvPr>
          <p:cNvSpPr/>
          <p:nvPr/>
        </p:nvSpPr>
        <p:spPr bwMode="auto">
          <a:xfrm>
            <a:off x="6960096" y="1885081"/>
            <a:ext cx="1487840" cy="1494950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Identify subsector</a:t>
            </a:r>
            <a:endParaRPr kumimoji="1" lang="en-S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8CD1035-3C4E-F061-A143-6B11377E424F}"/>
              </a:ext>
            </a:extLst>
          </p:cNvPr>
          <p:cNvSpPr/>
          <p:nvPr/>
        </p:nvSpPr>
        <p:spPr bwMode="auto">
          <a:xfrm>
            <a:off x="6600056" y="2334921"/>
            <a:ext cx="50405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A6A214D-60E6-8250-1599-D9CB454B4689}"/>
              </a:ext>
            </a:extLst>
          </p:cNvPr>
          <p:cNvSpPr/>
          <p:nvPr/>
        </p:nvSpPr>
        <p:spPr bwMode="auto">
          <a:xfrm>
            <a:off x="8688288" y="1862042"/>
            <a:ext cx="1487840" cy="1494950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Calculate dwelling times of the vector components</a:t>
            </a:r>
            <a:endParaRPr kumimoji="1" lang="en-SG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B6895A4-C14E-0AB8-643E-5A4D67B48F67}"/>
              </a:ext>
            </a:extLst>
          </p:cNvPr>
          <p:cNvSpPr/>
          <p:nvPr/>
        </p:nvSpPr>
        <p:spPr bwMode="auto">
          <a:xfrm>
            <a:off x="10440808" y="1862042"/>
            <a:ext cx="1487840" cy="1494950"/>
          </a:xfrm>
          <a:prstGeom prst="roundRect">
            <a:avLst/>
          </a:prstGeom>
          <a:solidFill>
            <a:schemeClr val="bg1"/>
          </a:solidFill>
          <a:ln w="25400" cap="flat" cmpd="sng" algn="ctr">
            <a:solidFill>
              <a:srgbClr val="0F32C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Generate comparator based on dwelling times and switching sequence</a:t>
            </a:r>
            <a:endParaRPr kumimoji="1" lang="en-SG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767ED64-28F9-ACC4-ABD1-31A9CA8F4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912" y="4327768"/>
            <a:ext cx="1627591" cy="681317"/>
          </a:xfrm>
          <a:prstGeom prst="rect">
            <a:avLst/>
          </a:prstGeom>
        </p:spPr>
      </p:pic>
      <p:sp>
        <p:nvSpPr>
          <p:cNvPr id="33" name="Arrow: Right 32">
            <a:extLst>
              <a:ext uri="{FF2B5EF4-FFF2-40B4-BE49-F238E27FC236}">
                <a16:creationId xmlns:a16="http://schemas.microsoft.com/office/drawing/2014/main" id="{08C390C0-5E4D-040D-5075-611CF02B5148}"/>
              </a:ext>
            </a:extLst>
          </p:cNvPr>
          <p:cNvSpPr/>
          <p:nvPr/>
        </p:nvSpPr>
        <p:spPr bwMode="auto">
          <a:xfrm>
            <a:off x="8328248" y="2344524"/>
            <a:ext cx="50405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17110AC-CB88-62C7-EE40-109431B2BD34}"/>
              </a:ext>
            </a:extLst>
          </p:cNvPr>
          <p:cNvSpPr/>
          <p:nvPr/>
        </p:nvSpPr>
        <p:spPr bwMode="auto">
          <a:xfrm>
            <a:off x="10047390" y="2344524"/>
            <a:ext cx="504056" cy="576064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5C3F538-6F64-BEBF-D669-F75A9E31033D}"/>
              </a:ext>
            </a:extLst>
          </p:cNvPr>
          <p:cNvSpPr/>
          <p:nvPr/>
        </p:nvSpPr>
        <p:spPr bwMode="auto">
          <a:xfrm rot="5400000">
            <a:off x="411673" y="3323392"/>
            <a:ext cx="999503" cy="57606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60FFA2E-A764-9A2A-1715-36E7541CC515}"/>
              </a:ext>
            </a:extLst>
          </p:cNvPr>
          <p:cNvSpPr/>
          <p:nvPr/>
        </p:nvSpPr>
        <p:spPr bwMode="auto">
          <a:xfrm rot="5400000">
            <a:off x="3724040" y="3332001"/>
            <a:ext cx="999503" cy="57606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92BA2F0-3E0E-01C5-A778-279427345CC5}"/>
              </a:ext>
            </a:extLst>
          </p:cNvPr>
          <p:cNvSpPr/>
          <p:nvPr/>
        </p:nvSpPr>
        <p:spPr bwMode="auto">
          <a:xfrm rot="5400000">
            <a:off x="5452232" y="3322933"/>
            <a:ext cx="999503" cy="57606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B288753-9B4D-4A1C-D5DE-0B856AE1FA0C}"/>
              </a:ext>
            </a:extLst>
          </p:cNvPr>
          <p:cNvSpPr/>
          <p:nvPr/>
        </p:nvSpPr>
        <p:spPr bwMode="auto">
          <a:xfrm rot="5400000">
            <a:off x="7252432" y="3336362"/>
            <a:ext cx="999503" cy="57606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2A3D8C2-5F42-881A-6288-697661CBDBE2}"/>
              </a:ext>
            </a:extLst>
          </p:cNvPr>
          <p:cNvSpPr/>
          <p:nvPr/>
        </p:nvSpPr>
        <p:spPr bwMode="auto">
          <a:xfrm rot="5400000">
            <a:off x="1995848" y="3335012"/>
            <a:ext cx="999503" cy="57606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73CCDBC-A476-15C8-1DE2-7706E772E734}"/>
              </a:ext>
            </a:extLst>
          </p:cNvPr>
          <p:cNvSpPr/>
          <p:nvPr/>
        </p:nvSpPr>
        <p:spPr bwMode="auto">
          <a:xfrm rot="5400000">
            <a:off x="8980624" y="3361296"/>
            <a:ext cx="999503" cy="576064"/>
          </a:xfrm>
          <a:prstGeom prst="rightArrow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8743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90C3303-55A4-9D74-1F66-3FD44894F020}"/>
              </a:ext>
            </a:extLst>
          </p:cNvPr>
          <p:cNvSpPr txBox="1"/>
          <p:nvPr/>
        </p:nvSpPr>
        <p:spPr>
          <a:xfrm>
            <a:off x="385761" y="1084317"/>
            <a:ext cx="11343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dirty="0"/>
              <a:t>Please refer to: </a:t>
            </a:r>
            <a:r>
              <a:rPr lang="en-US" sz="2000" b="0" dirty="0">
                <a:hlinkClick r:id="rId2"/>
              </a:rPr>
              <a:t>http://git001/fw-sgp/11kw_evps_primary/-/commits/master</a:t>
            </a:r>
            <a:br>
              <a:rPr lang="en-US" sz="2000" b="0" dirty="0"/>
            </a:br>
            <a:r>
              <a:rPr lang="en-US" sz="2000" b="0" dirty="0"/>
              <a:t>SHA: 3a1ef9fb5a555c06e682dd12053424cead756445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971DBB-A9AC-B295-4482-8A6EC99285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5935579"/>
            <a:ext cx="513708" cy="380144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7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7EB72-0435-A9FD-C5FA-20202822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Implementation</a:t>
            </a:r>
            <a:endParaRPr lang="en-SG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7ECECAD-0597-A565-1E03-6F8AC4ADEBBB}"/>
              </a:ext>
            </a:extLst>
          </p:cNvPr>
          <p:cNvSpPr txBox="1">
            <a:spLocks/>
          </p:cNvSpPr>
          <p:nvPr/>
        </p:nvSpPr>
        <p:spPr>
          <a:xfrm>
            <a:off x="239185" y="5871438"/>
            <a:ext cx="1500716" cy="28733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6289271-45BA-420D-B615-3F5309169CE9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74830C-21CF-FE36-CD55-D7BC53535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2007531"/>
            <a:ext cx="3472452" cy="2902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E4C0A-EF75-FC18-677D-D684250EF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050"/>
          <a:stretch/>
        </p:blipFill>
        <p:spPr>
          <a:xfrm>
            <a:off x="4439816" y="2393785"/>
            <a:ext cx="3251856" cy="2129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B98E35-42BE-43CE-F765-CB441B3E43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96" r="18411"/>
          <a:stretch/>
        </p:blipFill>
        <p:spPr>
          <a:xfrm>
            <a:off x="8400256" y="2393784"/>
            <a:ext cx="3251856" cy="2129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6B3DF-5B38-6E26-DC40-FCFE65F80F16}"/>
              </a:ext>
            </a:extLst>
          </p:cNvPr>
          <p:cNvSpPr txBox="1"/>
          <p:nvPr/>
        </p:nvSpPr>
        <p:spPr>
          <a:xfrm>
            <a:off x="407368" y="5126002"/>
            <a:ext cx="3301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Implementation in MATLAB</a:t>
            </a:r>
            <a:endParaRPr lang="en-SG" sz="2000" b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E34A4-2661-6A9D-62BC-DD56C7D09BF3}"/>
              </a:ext>
            </a:extLst>
          </p:cNvPr>
          <p:cNvSpPr txBox="1"/>
          <p:nvPr/>
        </p:nvSpPr>
        <p:spPr>
          <a:xfrm>
            <a:off x="4281586" y="4981670"/>
            <a:ext cx="36288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Modulating wave/comparator to generate 12 PWMs</a:t>
            </a:r>
            <a:endParaRPr lang="en-SG" sz="20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20E47-EE4D-A074-644D-059EC153D00F}"/>
              </a:ext>
            </a:extLst>
          </p:cNvPr>
          <p:cNvSpPr txBox="1"/>
          <p:nvPr/>
        </p:nvSpPr>
        <p:spPr>
          <a:xfrm>
            <a:off x="7959742" y="5091121"/>
            <a:ext cx="413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/>
              <a:t>12 PWMs into the 3-phase NPC</a:t>
            </a:r>
            <a:endParaRPr lang="en-SG" sz="2000" b="0" dirty="0"/>
          </a:p>
        </p:txBody>
      </p:sp>
    </p:spTree>
    <p:extLst>
      <p:ext uri="{BB962C8B-B14F-4D97-AF65-F5344CB8AC3E}">
        <p14:creationId xmlns:p14="http://schemas.microsoft.com/office/powerpoint/2010/main" val="274589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69F229A-8DDB-83AF-1D0C-79D3AE224785}"/>
              </a:ext>
            </a:extLst>
          </p:cNvPr>
          <p:cNvSpPr txBox="1">
            <a:spLocks/>
          </p:cNvSpPr>
          <p:nvPr/>
        </p:nvSpPr>
        <p:spPr>
          <a:xfrm>
            <a:off x="385761" y="1113345"/>
            <a:ext cx="10561172" cy="51846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Closed loop performance test and analysis for DQ0, SVPWM for 3p3w rectifier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Input Vac: 311Vrms, 400Vrms, 480Vrms (all 60Hz)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Load: dynamically changing from 5% to 105% load: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time=0s → 5% 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time=0.2s → 55% 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time= 0.3s → 105% 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time= 0.4s → 55% load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time= 0.5s → 5% 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Efficiency is measured at full 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 err="1"/>
              <a:t>iTHD</a:t>
            </a:r>
            <a:r>
              <a:rPr lang="en-US" sz="2000" dirty="0"/>
              <a:t> is measured at full load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/>
              <a:t>PFC is measured at full load</a:t>
            </a:r>
            <a:endParaRPr lang="en-SG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C3CD21-43A4-A5DC-AED7-37E5EFCFD6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8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87D1CC-22E9-E7D9-C7F2-C0EACD1C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3-Level SVPWM Test procedure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05829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FF5E5A-AEC8-CB08-7239-2BCCF7FB1C5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9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97A797-7407-F0A5-674E-1F6070A8C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3-Level SVPWM Test results: 311Vrms, 60Hz input</a:t>
            </a:r>
            <a:endParaRPr lang="en-SG" dirty="0"/>
          </a:p>
        </p:txBody>
      </p:sp>
      <p:pic>
        <p:nvPicPr>
          <p:cNvPr id="4" name="Content Placeholder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5E7AAAB-B87F-A77B-04C6-D562FC3E0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932" y="1048369"/>
            <a:ext cx="4956311" cy="2702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2DBED26A-79EA-5DB7-07CD-B7557329E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59" y="1048369"/>
            <a:ext cx="4956311" cy="2705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20B697-CE8E-73EB-DB6A-2419C003B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32" y="3895888"/>
            <a:ext cx="4942149" cy="2702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5E520C3A-A35B-B81C-32F7-B822EEB74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868" y="3895888"/>
            <a:ext cx="4956311" cy="27104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CC42B0-04A3-3B33-42F8-468247CE8616}"/>
              </a:ext>
            </a:extLst>
          </p:cNvPr>
          <p:cNvSpPr txBox="1"/>
          <p:nvPr/>
        </p:nvSpPr>
        <p:spPr>
          <a:xfrm>
            <a:off x="876932" y="1048369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Input and output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92B75-93CF-845A-46FD-FA4E46BE893C}"/>
              </a:ext>
            </a:extLst>
          </p:cNvPr>
          <p:cNvSpPr txBox="1"/>
          <p:nvPr/>
        </p:nvSpPr>
        <p:spPr>
          <a:xfrm>
            <a:off x="876932" y="3895888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iTHD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57476-7635-3FDB-38D2-CBBCE171D173}"/>
              </a:ext>
            </a:extLst>
          </p:cNvPr>
          <p:cNvSpPr txBox="1"/>
          <p:nvPr/>
        </p:nvSpPr>
        <p:spPr>
          <a:xfrm>
            <a:off x="6394859" y="1048369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Efficiency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51C90-9EB3-9ACF-4079-9EC2666E75AD}"/>
              </a:ext>
            </a:extLst>
          </p:cNvPr>
          <p:cNvSpPr txBox="1"/>
          <p:nvPr/>
        </p:nvSpPr>
        <p:spPr>
          <a:xfrm>
            <a:off x="6394859" y="3895888"/>
            <a:ext cx="1764668" cy="338554"/>
          </a:xfrm>
          <a:prstGeom prst="rect">
            <a:avLst/>
          </a:prstGeom>
          <a:solidFill>
            <a:srgbClr val="0F32C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PFC</a:t>
            </a:r>
            <a:endParaRPr lang="en-SG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439262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光寶簡報品牌應用色">
      <a:dk1>
        <a:srgbClr val="000000"/>
      </a:dk1>
      <a:lt1>
        <a:srgbClr val="FFFFFF"/>
      </a:lt1>
      <a:dk2>
        <a:srgbClr val="0F32C5"/>
      </a:dk2>
      <a:lt2>
        <a:srgbClr val="0053B1"/>
      </a:lt2>
      <a:accent1>
        <a:srgbClr val="6CA943"/>
      </a:accent1>
      <a:accent2>
        <a:srgbClr val="69DDA9"/>
      </a:accent2>
      <a:accent3>
        <a:srgbClr val="5E8DC7"/>
      </a:accent3>
      <a:accent4>
        <a:srgbClr val="F2C632"/>
      </a:accent4>
      <a:accent5>
        <a:srgbClr val="F08900"/>
      </a:accent5>
      <a:accent6>
        <a:srgbClr val="6648BD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803_光寶品牌簡報_母版" id="{E4FC7F63-2667-5B4A-8CF9-D99BFB701D82}" vid="{A1D7A042-0FDF-1E48-8001-E5AD08396332}"/>
    </a:ext>
  </a:extLst>
</a:theme>
</file>

<file path=ppt/theme/theme2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38CF47AE4514BA001F0D9E9DAA33D" ma:contentTypeVersion="4" ma:contentTypeDescription="Create a new document." ma:contentTypeScope="" ma:versionID="8993788b9cc088add5e42502f3133a6c">
  <xsd:schema xmlns:xsd="http://www.w3.org/2001/XMLSchema" xmlns:xs="http://www.w3.org/2001/XMLSchema" xmlns:p="http://schemas.microsoft.com/office/2006/metadata/properties" xmlns:ns2="55ad13c0-0d80-4ff0-8f1d-7c78903ea4cc" xmlns:ns3="87fdc46c-aa2c-452b-af73-dd57f7ff027f" targetNamespace="http://schemas.microsoft.com/office/2006/metadata/properties" ma:root="true" ma:fieldsID="144630de180af49a29d27b0c8a6eb3db" ns2:_="" ns3:_="">
    <xsd:import namespace="55ad13c0-0d80-4ff0-8f1d-7c78903ea4cc"/>
    <xsd:import namespace="87fdc46c-aa2c-452b-af73-dd57f7ff02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d13c0-0d80-4ff0-8f1d-7c78903ea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dc46c-aa2c-452b-af73-dd57f7ff027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E1C64-7573-4E30-82DE-300BFE120CE3}">
  <ds:schemaRefs>
    <ds:schemaRef ds:uri="55ad13c0-0d80-4ff0-8f1d-7c78903ea4cc"/>
    <ds:schemaRef ds:uri="87fdc46c-aa2c-452b-af73-dd57f7ff027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761BAE-5635-462C-8D83-D9F41F72DF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7A86B6-8B63-4122-B1EC-295302C13C7C}">
  <ds:schemaRefs>
    <ds:schemaRef ds:uri="55ad13c0-0d80-4ff0-8f1d-7c78903ea4cc"/>
    <ds:schemaRef ds:uri="87fdc46c-aa2c-452b-af73-dd57f7ff02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20220803_光寶品牌簡報_母版</Template>
  <TotalTime>2197</TotalTime>
  <Words>662</Words>
  <Application>Microsoft Office PowerPoint</Application>
  <PresentationFormat>Widescreen</PresentationFormat>
  <Paragraphs>137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等线</vt:lpstr>
      <vt:lpstr>Arial</vt:lpstr>
      <vt:lpstr>Calibri</vt:lpstr>
      <vt:lpstr>Courier New</vt:lpstr>
      <vt:lpstr>Gill Sans</vt:lpstr>
      <vt:lpstr>Gill Sans Light</vt:lpstr>
      <vt:lpstr>Gill Sans MT</vt:lpstr>
      <vt:lpstr>Gill Sans SemiBold</vt:lpstr>
      <vt:lpstr>Noto Sans CJK TC Light</vt:lpstr>
      <vt:lpstr>Noto Sans CJK TC Medium</vt:lpstr>
      <vt:lpstr>Noto Sans CJK TC Regular</vt:lpstr>
      <vt:lpstr>Open Sans</vt:lpstr>
      <vt:lpstr>Times New Roman</vt:lpstr>
      <vt:lpstr>自訂設計</vt:lpstr>
      <vt:lpstr>Showeet theme</vt:lpstr>
      <vt:lpstr>PowerPoint Presentation</vt:lpstr>
      <vt:lpstr>Overview</vt:lpstr>
      <vt:lpstr>3-Level SVPWM Introduction</vt:lpstr>
      <vt:lpstr>3-Level SVPWM Introduction</vt:lpstr>
      <vt:lpstr>3-Level SVPWM Design</vt:lpstr>
      <vt:lpstr>3-Level SVPWM Design</vt:lpstr>
      <vt:lpstr>3-Level SVPWM Implementation</vt:lpstr>
      <vt:lpstr>3-Level SVPWM Test procedure</vt:lpstr>
      <vt:lpstr>3-Level SVPWM Test results: 311Vrms, 60Hz input</vt:lpstr>
      <vt:lpstr>3-Level SVPWM Test results: 400Vrms, 60Hz input</vt:lpstr>
      <vt:lpstr>3-Level SVPWM Test results: 480Vrms, 60Hz input</vt:lpstr>
      <vt:lpstr>3-Level SVPWM Test results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Irene Chou</dc:creator>
  <cp:lastModifiedBy>Joey De Guzman</cp:lastModifiedBy>
  <cp:revision>164</cp:revision>
  <cp:lastPrinted>2022-06-29T02:15:18Z</cp:lastPrinted>
  <dcterms:created xsi:type="dcterms:W3CDTF">2022-08-19T09:45:39Z</dcterms:created>
  <dcterms:modified xsi:type="dcterms:W3CDTF">2022-11-24T06:23:30Z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bc96a22-336c-4f29-90dc-9992d2c9564c_Enabled">
    <vt:lpwstr>true</vt:lpwstr>
  </property>
  <property fmtid="{D5CDD505-2E9C-101B-9397-08002B2CF9AE}" pid="3" name="MSIP_Label_abc96a22-336c-4f29-90dc-9992d2c9564c_SetDate">
    <vt:lpwstr>2022-08-19T11:50:26Z</vt:lpwstr>
  </property>
  <property fmtid="{D5CDD505-2E9C-101B-9397-08002B2CF9AE}" pid="4" name="MSIP_Label_abc96a22-336c-4f29-90dc-9992d2c9564c_Method">
    <vt:lpwstr>Privileged</vt:lpwstr>
  </property>
  <property fmtid="{D5CDD505-2E9C-101B-9397-08002B2CF9AE}" pid="5" name="MSIP_Label_abc96a22-336c-4f29-90dc-9992d2c9564c_Name">
    <vt:lpwstr>abc96a22-336c-4f29-90dc-9992d2c9564c</vt:lpwstr>
  </property>
  <property fmtid="{D5CDD505-2E9C-101B-9397-08002B2CF9AE}" pid="6" name="MSIP_Label_abc96a22-336c-4f29-90dc-9992d2c9564c_SiteId">
    <vt:lpwstr>5a7a259b-6730-404b-bc25-5c6c773229ca</vt:lpwstr>
  </property>
  <property fmtid="{D5CDD505-2E9C-101B-9397-08002B2CF9AE}" pid="7" name="MSIP_Label_abc96a22-336c-4f29-90dc-9992d2c9564c_ActionId">
    <vt:lpwstr>a016a5d3-0eae-4138-a423-d9aee3be1dd1</vt:lpwstr>
  </property>
  <property fmtid="{D5CDD505-2E9C-101B-9397-08002B2CF9AE}" pid="8" name="MSIP_Label_abc96a22-336c-4f29-90dc-9992d2c9564c_ContentBits">
    <vt:lpwstr>0</vt:lpwstr>
  </property>
  <property fmtid="{D5CDD505-2E9C-101B-9397-08002B2CF9AE}" pid="9" name="ContentTypeId">
    <vt:lpwstr>0x010100B4738CF47AE4514BA001F0D9E9DAA33D</vt:lpwstr>
  </property>
</Properties>
</file>